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90" r:id="rId4"/>
    <p:sldId id="262" r:id="rId5"/>
    <p:sldId id="292" r:id="rId6"/>
    <p:sldId id="267" r:id="rId7"/>
    <p:sldId id="291" r:id="rId8"/>
    <p:sldId id="263" r:id="rId9"/>
    <p:sldId id="258" r:id="rId10"/>
    <p:sldId id="269" r:id="rId11"/>
    <p:sldId id="272" r:id="rId12"/>
    <p:sldId id="273" r:id="rId13"/>
    <p:sldId id="275" r:id="rId14"/>
    <p:sldId id="276" r:id="rId15"/>
    <p:sldId id="277" r:id="rId16"/>
    <p:sldId id="279" r:id="rId17"/>
    <p:sldId id="281" r:id="rId18"/>
    <p:sldId id="282" r:id="rId19"/>
    <p:sldId id="283" r:id="rId20"/>
    <p:sldId id="284" r:id="rId21"/>
    <p:sldId id="285" r:id="rId22"/>
    <p:sldId id="286" r:id="rId23"/>
    <p:sldId id="260" r:id="rId24"/>
    <p:sldId id="287" r:id="rId25"/>
    <p:sldId id="289" r:id="rId26"/>
    <p:sldId id="26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B4"/>
    <a:srgbClr val="0087C1"/>
    <a:srgbClr val="088C66"/>
    <a:srgbClr val="5C7E8E"/>
    <a:srgbClr val="53659E"/>
    <a:srgbClr val="A76226"/>
    <a:srgbClr val="FEEAC9"/>
    <a:srgbClr val="E57B00"/>
    <a:srgbClr val="848BB9"/>
    <a:srgbClr val="E9EBF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4751" autoAdjust="0"/>
  </p:normalViewPr>
  <p:slideViewPr>
    <p:cSldViewPr>
      <p:cViewPr varScale="1">
        <p:scale>
          <a:sx n="42" d="100"/>
          <a:sy n="42" d="100"/>
        </p:scale>
        <p:origin x="-87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3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41E9B8-EE00-4219-BCD5-FFC98CD27AE6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81FA8C-5922-45F7-BD02-1D72F084CF31}">
      <dgm:prSet phldrT="[Text]"/>
      <dgm:spPr>
        <a:solidFill>
          <a:srgbClr val="D8E8C4"/>
        </a:solidFill>
      </dgm:spPr>
      <dgm:t>
        <a:bodyPr/>
        <a:lstStyle/>
        <a:p>
          <a:r>
            <a:rPr lang="en-US" b="1" dirty="0" smtClean="0">
              <a:solidFill>
                <a:srgbClr val="E95A53"/>
              </a:solidFill>
              <a:latin typeface="+mj-lt"/>
            </a:rPr>
            <a:t>Organization</a:t>
          </a:r>
          <a:endParaRPr lang="en-US" b="1" dirty="0">
            <a:solidFill>
              <a:srgbClr val="E95A53"/>
            </a:solidFill>
            <a:latin typeface="+mj-lt"/>
          </a:endParaRPr>
        </a:p>
      </dgm:t>
    </dgm:pt>
    <dgm:pt modelId="{C04EADF6-16BF-4E18-9F08-6D8CA91C2392}" type="parTrans" cxnId="{AE9C9608-86F4-4EF0-940B-0E27513FA00C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4FA71899-4A26-4BCE-A984-C1FC7CA97096}" type="sibTrans" cxnId="{AE9C9608-86F4-4EF0-940B-0E27513FA00C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3F082D91-C5E5-488E-BEDF-122C12109032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 group of people working together in a structured and coordinated fashion to achieve a set of goals.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8D045B75-3C5F-46E4-A56E-A188CA3B4134}" type="parTrans" cxnId="{AF6C70B4-6319-4474-858A-C46274CCD6CE}">
      <dgm:prSet/>
      <dgm:spPr/>
      <dgm:t>
        <a:bodyPr/>
        <a:lstStyle/>
        <a:p>
          <a:endParaRPr lang="en-US"/>
        </a:p>
      </dgm:t>
    </dgm:pt>
    <dgm:pt modelId="{82526FF5-D211-4DF1-A1FA-E85DF770F915}" type="sibTrans" cxnId="{AF6C70B4-6319-4474-858A-C46274CCD6CE}">
      <dgm:prSet/>
      <dgm:spPr/>
      <dgm:t>
        <a:bodyPr/>
        <a:lstStyle/>
        <a:p>
          <a:endParaRPr lang="en-US"/>
        </a:p>
      </dgm:t>
    </dgm:pt>
    <dgm:pt modelId="{7E9E6F9C-E73E-4698-AA80-450420760DA2}" type="pres">
      <dgm:prSet presAssocID="{1141E9B8-EE00-4219-BCD5-FFC98CD27AE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817C50-F0FA-4C4C-8F5E-4153684DD035}" type="pres">
      <dgm:prSet presAssocID="{A581FA8C-5922-45F7-BD02-1D72F084CF31}" presName="compNode" presStyleCnt="0"/>
      <dgm:spPr/>
    </dgm:pt>
    <dgm:pt modelId="{D1772C27-9005-43F8-808A-4A6EAE860436}" type="pres">
      <dgm:prSet presAssocID="{A581FA8C-5922-45F7-BD02-1D72F084CF31}" presName="aNode" presStyleLbl="bgShp" presStyleIdx="0" presStyleCnt="1" custLinFactNeighborX="2655"/>
      <dgm:spPr/>
      <dgm:t>
        <a:bodyPr/>
        <a:lstStyle/>
        <a:p>
          <a:endParaRPr lang="en-US"/>
        </a:p>
      </dgm:t>
    </dgm:pt>
    <dgm:pt modelId="{C0E65518-7B65-4DA1-AB96-40C94DAD94BF}" type="pres">
      <dgm:prSet presAssocID="{A581FA8C-5922-45F7-BD02-1D72F084CF31}" presName="textNode" presStyleLbl="bgShp" presStyleIdx="0" presStyleCnt="1"/>
      <dgm:spPr/>
      <dgm:t>
        <a:bodyPr/>
        <a:lstStyle/>
        <a:p>
          <a:endParaRPr lang="en-US"/>
        </a:p>
      </dgm:t>
    </dgm:pt>
    <dgm:pt modelId="{B6371E6A-1F18-47DE-83CC-EACC557F3713}" type="pres">
      <dgm:prSet presAssocID="{A581FA8C-5922-45F7-BD02-1D72F084CF31}" presName="compChildNode" presStyleCnt="0"/>
      <dgm:spPr/>
    </dgm:pt>
    <dgm:pt modelId="{C0D6DECC-5580-4B01-8041-FA046A336593}" type="pres">
      <dgm:prSet presAssocID="{A581FA8C-5922-45F7-BD02-1D72F084CF31}" presName="theInnerList" presStyleCnt="0"/>
      <dgm:spPr/>
    </dgm:pt>
    <dgm:pt modelId="{33A9A381-BFE0-4A52-81DB-51B7542225AF}" type="pres">
      <dgm:prSet presAssocID="{3F082D91-C5E5-488E-BEDF-122C12109032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D84CB6-36B7-4AEA-9E76-99AAA5925A77}" type="presOf" srcId="{1141E9B8-EE00-4219-BCD5-FFC98CD27AE6}" destId="{7E9E6F9C-E73E-4698-AA80-450420760DA2}" srcOrd="0" destOrd="0" presId="urn:microsoft.com/office/officeart/2005/8/layout/lProcess2"/>
    <dgm:cxn modelId="{AF6C70B4-6319-4474-858A-C46274CCD6CE}" srcId="{A581FA8C-5922-45F7-BD02-1D72F084CF31}" destId="{3F082D91-C5E5-488E-BEDF-122C12109032}" srcOrd="0" destOrd="0" parTransId="{8D045B75-3C5F-46E4-A56E-A188CA3B4134}" sibTransId="{82526FF5-D211-4DF1-A1FA-E85DF770F915}"/>
    <dgm:cxn modelId="{AE9C9608-86F4-4EF0-940B-0E27513FA00C}" srcId="{1141E9B8-EE00-4219-BCD5-FFC98CD27AE6}" destId="{A581FA8C-5922-45F7-BD02-1D72F084CF31}" srcOrd="0" destOrd="0" parTransId="{C04EADF6-16BF-4E18-9F08-6D8CA91C2392}" sibTransId="{4FA71899-4A26-4BCE-A984-C1FC7CA97096}"/>
    <dgm:cxn modelId="{576F05D5-C7C2-4AD2-85BC-19123E9DFFCE}" type="presOf" srcId="{A581FA8C-5922-45F7-BD02-1D72F084CF31}" destId="{D1772C27-9005-43F8-808A-4A6EAE860436}" srcOrd="0" destOrd="0" presId="urn:microsoft.com/office/officeart/2005/8/layout/lProcess2"/>
    <dgm:cxn modelId="{0ABA5051-D70E-42F2-8B80-BBEC71C89B33}" type="presOf" srcId="{3F082D91-C5E5-488E-BEDF-122C12109032}" destId="{33A9A381-BFE0-4A52-81DB-51B7542225AF}" srcOrd="0" destOrd="0" presId="urn:microsoft.com/office/officeart/2005/8/layout/lProcess2"/>
    <dgm:cxn modelId="{D07B5396-E3AC-4F95-AC2A-F64E51B93357}" type="presOf" srcId="{A581FA8C-5922-45F7-BD02-1D72F084CF31}" destId="{C0E65518-7B65-4DA1-AB96-40C94DAD94BF}" srcOrd="1" destOrd="0" presId="urn:microsoft.com/office/officeart/2005/8/layout/lProcess2"/>
    <dgm:cxn modelId="{A4E582BA-E7F6-4C3F-BAE0-F6111CE246B0}" type="presParOf" srcId="{7E9E6F9C-E73E-4698-AA80-450420760DA2}" destId="{A2817C50-F0FA-4C4C-8F5E-4153684DD035}" srcOrd="0" destOrd="0" presId="urn:microsoft.com/office/officeart/2005/8/layout/lProcess2"/>
    <dgm:cxn modelId="{15151EC7-2CBB-4D43-8169-D3D773BC80EE}" type="presParOf" srcId="{A2817C50-F0FA-4C4C-8F5E-4153684DD035}" destId="{D1772C27-9005-43F8-808A-4A6EAE860436}" srcOrd="0" destOrd="0" presId="urn:microsoft.com/office/officeart/2005/8/layout/lProcess2"/>
    <dgm:cxn modelId="{93744A87-1C78-4299-A369-FF58BD5CE647}" type="presParOf" srcId="{A2817C50-F0FA-4C4C-8F5E-4153684DD035}" destId="{C0E65518-7B65-4DA1-AB96-40C94DAD94BF}" srcOrd="1" destOrd="0" presId="urn:microsoft.com/office/officeart/2005/8/layout/lProcess2"/>
    <dgm:cxn modelId="{9DE2B1D3-46AE-4829-993B-BD6A38C4254D}" type="presParOf" srcId="{A2817C50-F0FA-4C4C-8F5E-4153684DD035}" destId="{B6371E6A-1F18-47DE-83CC-EACC557F3713}" srcOrd="2" destOrd="0" presId="urn:microsoft.com/office/officeart/2005/8/layout/lProcess2"/>
    <dgm:cxn modelId="{3FA36C63-CB35-4586-9C26-50BFFF9FF74C}" type="presParOf" srcId="{B6371E6A-1F18-47DE-83CC-EACC557F3713}" destId="{C0D6DECC-5580-4B01-8041-FA046A336593}" srcOrd="0" destOrd="0" presId="urn:microsoft.com/office/officeart/2005/8/layout/lProcess2"/>
    <dgm:cxn modelId="{C4E2B91C-38C5-454F-A566-530AC5375AA1}" type="presParOf" srcId="{C0D6DECC-5580-4B01-8041-FA046A336593}" destId="{33A9A381-BFE0-4A52-81DB-51B7542225AF}" srcOrd="0" destOrd="0" presId="urn:microsoft.com/office/officeart/2005/8/layout/lProcess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E907D-AA18-444D-A461-AB2A2E0802CA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</dgm:pt>
    <dgm:pt modelId="{D2DD976B-F4E4-4612-8D43-AEE5378DDC4A}">
      <dgm:prSet phldrT="[Text]"/>
      <dgm:spPr>
        <a:solidFill>
          <a:srgbClr val="00A3B4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+mj-lt"/>
            </a:rPr>
            <a:t>Organization</a:t>
          </a:r>
          <a:endParaRPr lang="en-US" dirty="0">
            <a:solidFill>
              <a:schemeClr val="bg1"/>
            </a:solidFill>
            <a:latin typeface="+mj-lt"/>
          </a:endParaRPr>
        </a:p>
      </dgm:t>
    </dgm:pt>
    <dgm:pt modelId="{D2CAC6CD-1C5B-411E-81DC-AD92D2D47319}" type="parTrans" cxnId="{3F9D8144-CE34-441E-9B37-A163BB199D95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1753F620-2B6B-46F7-B78C-CA45F2A61E6D}" type="sibTrans" cxnId="{3F9D8144-CE34-441E-9B37-A163BB199D95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10B845C1-B095-4DF9-A865-3CACF7C62E25}">
      <dgm:prSet phldrT="[Text]"/>
      <dgm:spPr>
        <a:solidFill>
          <a:srgbClr val="FEEAC9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j-lt"/>
            </a:rPr>
            <a:t>Human Resources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1AA18C96-7686-4147-A6DC-8BC8FFE7F736}" type="parTrans" cxnId="{F25712F4-4E91-4F6C-BC84-89B72F2CD297}">
      <dgm:prSet/>
      <dgm:spPr>
        <a:solidFill>
          <a:srgbClr val="E57B00"/>
        </a:solidFill>
        <a:ln>
          <a:solidFill>
            <a:srgbClr val="E57B00"/>
          </a:solidFill>
        </a:ln>
      </dgm:spPr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45649112-7DEA-44D3-8A13-6547FAAAF698}" type="sibTrans" cxnId="{F25712F4-4E91-4F6C-BC84-89B72F2CD297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2EB36057-0652-4545-BAB8-8DF25863367C}">
      <dgm:prSet phldrT="[Text]"/>
      <dgm:spPr>
        <a:solidFill>
          <a:srgbClr val="D8E8C4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j-lt"/>
            </a:rPr>
            <a:t>Financial Resources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5A0C8E33-36CA-4721-B611-48D252FCC396}" type="parTrans" cxnId="{C099FC21-7E6A-4589-84A7-56E24A11FDEF}">
      <dgm:prSet/>
      <dgm:spPr>
        <a:ln>
          <a:solidFill>
            <a:srgbClr val="E57B00"/>
          </a:solidFill>
        </a:ln>
      </dgm:spPr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751ACEE3-CDA5-4AB0-8165-9694CCFC810B}" type="sibTrans" cxnId="{C099FC21-7E6A-4589-84A7-56E24A11FDEF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26DB7C56-309C-4A99-893A-18F82C11A4EC}">
      <dgm:prSet phldrT="[Text]"/>
      <dgm:spPr>
        <a:solidFill>
          <a:srgbClr val="E9EBF5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j-lt"/>
            </a:rPr>
            <a:t>Information Resources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9E43A7C4-B92C-4D64-96D3-8E0CC1871E6B}" type="parTrans" cxnId="{389BFC46-EADE-494A-8B1B-151AEF3B1CCE}">
      <dgm:prSet/>
      <dgm:spPr>
        <a:solidFill>
          <a:srgbClr val="E57B00"/>
        </a:solidFill>
        <a:ln>
          <a:solidFill>
            <a:srgbClr val="E57B00"/>
          </a:solidFill>
        </a:ln>
      </dgm:spPr>
      <dgm:t>
        <a:bodyPr/>
        <a:lstStyle/>
        <a:p>
          <a:endParaRPr lang="en-US"/>
        </a:p>
      </dgm:t>
    </dgm:pt>
    <dgm:pt modelId="{007D18AF-72DA-4A8A-AACA-B9CCB4A82600}" type="sibTrans" cxnId="{389BFC46-EADE-494A-8B1B-151AEF3B1CCE}">
      <dgm:prSet/>
      <dgm:spPr/>
      <dgm:t>
        <a:bodyPr/>
        <a:lstStyle/>
        <a:p>
          <a:endParaRPr lang="en-US"/>
        </a:p>
      </dgm:t>
    </dgm:pt>
    <dgm:pt modelId="{68FAB026-126C-48A5-805B-CB24FAA38D83}">
      <dgm:prSet phldrT="[Text]"/>
      <dgm:spPr>
        <a:solidFill>
          <a:srgbClr val="CAE7E8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j-lt"/>
            </a:rPr>
            <a:t>Physical Resources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97E0198F-AA1A-4431-AFA5-F20CFD7CA7F2}" type="parTrans" cxnId="{BA31EC96-25A6-412B-AD47-A3735FA5F3F2}">
      <dgm:prSet/>
      <dgm:spPr>
        <a:ln>
          <a:solidFill>
            <a:srgbClr val="E57B00"/>
          </a:solidFill>
        </a:ln>
      </dgm:spPr>
      <dgm:t>
        <a:bodyPr/>
        <a:lstStyle/>
        <a:p>
          <a:endParaRPr lang="en-US"/>
        </a:p>
      </dgm:t>
    </dgm:pt>
    <dgm:pt modelId="{C165D49D-9D8D-4E00-946D-13329F7C89D3}" type="sibTrans" cxnId="{BA31EC96-25A6-412B-AD47-A3735FA5F3F2}">
      <dgm:prSet/>
      <dgm:spPr/>
      <dgm:t>
        <a:bodyPr/>
        <a:lstStyle/>
        <a:p>
          <a:endParaRPr lang="en-US"/>
        </a:p>
      </dgm:t>
    </dgm:pt>
    <dgm:pt modelId="{DB744115-C40A-4FD7-A7B2-55FCDE0D79C2}" type="pres">
      <dgm:prSet presAssocID="{2F3E907D-AA18-444D-A461-AB2A2E0802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57C93BB-16E4-4829-8BFF-7AF7ADDCCCDD}" type="pres">
      <dgm:prSet presAssocID="{D2DD976B-F4E4-4612-8D43-AEE5378DDC4A}" presName="hierRoot1" presStyleCnt="0">
        <dgm:presLayoutVars>
          <dgm:hierBranch val="init"/>
        </dgm:presLayoutVars>
      </dgm:prSet>
      <dgm:spPr/>
    </dgm:pt>
    <dgm:pt modelId="{5E628A23-AD17-462F-8593-067C5F4EF949}" type="pres">
      <dgm:prSet presAssocID="{D2DD976B-F4E4-4612-8D43-AEE5378DDC4A}" presName="rootComposite1" presStyleCnt="0"/>
      <dgm:spPr/>
    </dgm:pt>
    <dgm:pt modelId="{1F5C30A7-0A9C-4FE1-A7FF-76C94D184119}" type="pres">
      <dgm:prSet presAssocID="{D2DD976B-F4E4-4612-8D43-AEE5378DDC4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B07270-FF1F-4855-A183-91AEF956670F}" type="pres">
      <dgm:prSet presAssocID="{D2DD976B-F4E4-4612-8D43-AEE5378DDC4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F801B04-598E-4BB3-87B9-C9959A27314C}" type="pres">
      <dgm:prSet presAssocID="{D2DD976B-F4E4-4612-8D43-AEE5378DDC4A}" presName="hierChild2" presStyleCnt="0"/>
      <dgm:spPr/>
    </dgm:pt>
    <dgm:pt modelId="{E0EBE824-6987-4D3A-81D8-E5F64A02B48A}" type="pres">
      <dgm:prSet presAssocID="{1AA18C96-7686-4147-A6DC-8BC8FFE7F736}" presName="Name37" presStyleLbl="parChTrans1D2" presStyleIdx="0" presStyleCnt="4"/>
      <dgm:spPr/>
      <dgm:t>
        <a:bodyPr/>
        <a:lstStyle/>
        <a:p>
          <a:endParaRPr lang="en-US"/>
        </a:p>
      </dgm:t>
    </dgm:pt>
    <dgm:pt modelId="{B6FB20D8-EA82-4C2F-8496-9F6F894C712B}" type="pres">
      <dgm:prSet presAssocID="{10B845C1-B095-4DF9-A865-3CACF7C62E25}" presName="hierRoot2" presStyleCnt="0">
        <dgm:presLayoutVars>
          <dgm:hierBranch val="init"/>
        </dgm:presLayoutVars>
      </dgm:prSet>
      <dgm:spPr/>
    </dgm:pt>
    <dgm:pt modelId="{7749E303-853C-4E8A-A03F-E79E423E84E7}" type="pres">
      <dgm:prSet presAssocID="{10B845C1-B095-4DF9-A865-3CACF7C62E25}" presName="rootComposite" presStyleCnt="0"/>
      <dgm:spPr/>
    </dgm:pt>
    <dgm:pt modelId="{A648B257-1020-41CD-862D-486F6398AB56}" type="pres">
      <dgm:prSet presAssocID="{10B845C1-B095-4DF9-A865-3CACF7C62E2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9C3AC4-A9D6-424D-ABFB-F09E2EEC174A}" type="pres">
      <dgm:prSet presAssocID="{10B845C1-B095-4DF9-A865-3CACF7C62E25}" presName="rootConnector" presStyleLbl="node2" presStyleIdx="0" presStyleCnt="4"/>
      <dgm:spPr/>
      <dgm:t>
        <a:bodyPr/>
        <a:lstStyle/>
        <a:p>
          <a:endParaRPr lang="en-US"/>
        </a:p>
      </dgm:t>
    </dgm:pt>
    <dgm:pt modelId="{0C2E00DB-F435-4D7F-A118-3DEC9BBE44D8}" type="pres">
      <dgm:prSet presAssocID="{10B845C1-B095-4DF9-A865-3CACF7C62E25}" presName="hierChild4" presStyleCnt="0"/>
      <dgm:spPr/>
    </dgm:pt>
    <dgm:pt modelId="{AC6EC317-CE63-4076-AD21-4B6941800E80}" type="pres">
      <dgm:prSet presAssocID="{10B845C1-B095-4DF9-A865-3CACF7C62E25}" presName="hierChild5" presStyleCnt="0"/>
      <dgm:spPr/>
    </dgm:pt>
    <dgm:pt modelId="{52B04D7F-A95C-46C8-A96D-E6B1F05FD9EA}" type="pres">
      <dgm:prSet presAssocID="{5A0C8E33-36CA-4721-B611-48D252FCC396}" presName="Name37" presStyleLbl="parChTrans1D2" presStyleIdx="1" presStyleCnt="4"/>
      <dgm:spPr/>
      <dgm:t>
        <a:bodyPr/>
        <a:lstStyle/>
        <a:p>
          <a:endParaRPr lang="en-US"/>
        </a:p>
      </dgm:t>
    </dgm:pt>
    <dgm:pt modelId="{97B9F051-4C3C-478C-92D4-F97BD731B285}" type="pres">
      <dgm:prSet presAssocID="{2EB36057-0652-4545-BAB8-8DF25863367C}" presName="hierRoot2" presStyleCnt="0">
        <dgm:presLayoutVars>
          <dgm:hierBranch val="init"/>
        </dgm:presLayoutVars>
      </dgm:prSet>
      <dgm:spPr/>
    </dgm:pt>
    <dgm:pt modelId="{F96B16BC-1EC2-4B5D-B3E7-5C702BE33E3A}" type="pres">
      <dgm:prSet presAssocID="{2EB36057-0652-4545-BAB8-8DF25863367C}" presName="rootComposite" presStyleCnt="0"/>
      <dgm:spPr/>
    </dgm:pt>
    <dgm:pt modelId="{0E4730AB-0F50-49F7-B3E4-50AF661CC1AB}" type="pres">
      <dgm:prSet presAssocID="{2EB36057-0652-4545-BAB8-8DF25863367C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84A55D-DC8C-4626-B5B2-CD5F037D65A7}" type="pres">
      <dgm:prSet presAssocID="{2EB36057-0652-4545-BAB8-8DF25863367C}" presName="rootConnector" presStyleLbl="node2" presStyleIdx="1" presStyleCnt="4"/>
      <dgm:spPr/>
      <dgm:t>
        <a:bodyPr/>
        <a:lstStyle/>
        <a:p>
          <a:endParaRPr lang="en-US"/>
        </a:p>
      </dgm:t>
    </dgm:pt>
    <dgm:pt modelId="{00A679F6-29E6-42EB-9328-18AAA3540252}" type="pres">
      <dgm:prSet presAssocID="{2EB36057-0652-4545-BAB8-8DF25863367C}" presName="hierChild4" presStyleCnt="0"/>
      <dgm:spPr/>
    </dgm:pt>
    <dgm:pt modelId="{22EF77AD-F5E3-481F-A2FF-4EA1267C3D6B}" type="pres">
      <dgm:prSet presAssocID="{2EB36057-0652-4545-BAB8-8DF25863367C}" presName="hierChild5" presStyleCnt="0"/>
      <dgm:spPr/>
    </dgm:pt>
    <dgm:pt modelId="{8F8539D9-977F-4A93-808B-A24E43115D56}" type="pres">
      <dgm:prSet presAssocID="{97E0198F-AA1A-4431-AFA5-F20CFD7CA7F2}" presName="Name37" presStyleLbl="parChTrans1D2" presStyleIdx="2" presStyleCnt="4"/>
      <dgm:spPr/>
      <dgm:t>
        <a:bodyPr/>
        <a:lstStyle/>
        <a:p>
          <a:endParaRPr lang="en-US"/>
        </a:p>
      </dgm:t>
    </dgm:pt>
    <dgm:pt modelId="{FE63C48C-A607-41E1-9EF4-1745DD960557}" type="pres">
      <dgm:prSet presAssocID="{68FAB026-126C-48A5-805B-CB24FAA38D83}" presName="hierRoot2" presStyleCnt="0">
        <dgm:presLayoutVars>
          <dgm:hierBranch val="init"/>
        </dgm:presLayoutVars>
      </dgm:prSet>
      <dgm:spPr/>
    </dgm:pt>
    <dgm:pt modelId="{EB907F59-5DA5-4E4F-8C7A-1F06DBA197E6}" type="pres">
      <dgm:prSet presAssocID="{68FAB026-126C-48A5-805B-CB24FAA38D83}" presName="rootComposite" presStyleCnt="0"/>
      <dgm:spPr/>
    </dgm:pt>
    <dgm:pt modelId="{CAA904AC-19B0-4AF0-9CBB-1EB4E23A1DCA}" type="pres">
      <dgm:prSet presAssocID="{68FAB026-126C-48A5-805B-CB24FAA38D8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A7B30E-625A-48DF-8C61-A01CA2CAFAD1}" type="pres">
      <dgm:prSet presAssocID="{68FAB026-126C-48A5-805B-CB24FAA38D83}" presName="rootConnector" presStyleLbl="node2" presStyleIdx="2" presStyleCnt="4"/>
      <dgm:spPr/>
      <dgm:t>
        <a:bodyPr/>
        <a:lstStyle/>
        <a:p>
          <a:endParaRPr lang="en-US"/>
        </a:p>
      </dgm:t>
    </dgm:pt>
    <dgm:pt modelId="{AF6544E8-7786-4755-A69C-A27557744D4D}" type="pres">
      <dgm:prSet presAssocID="{68FAB026-126C-48A5-805B-CB24FAA38D83}" presName="hierChild4" presStyleCnt="0"/>
      <dgm:spPr/>
    </dgm:pt>
    <dgm:pt modelId="{8DB2142A-3D33-4188-AC5E-F8D3812E2654}" type="pres">
      <dgm:prSet presAssocID="{68FAB026-126C-48A5-805B-CB24FAA38D83}" presName="hierChild5" presStyleCnt="0"/>
      <dgm:spPr/>
    </dgm:pt>
    <dgm:pt modelId="{076BCE94-66EF-4F69-B1B9-6DD9B57B0BAC}" type="pres">
      <dgm:prSet presAssocID="{9E43A7C4-B92C-4D64-96D3-8E0CC1871E6B}" presName="Name37" presStyleLbl="parChTrans1D2" presStyleIdx="3" presStyleCnt="4"/>
      <dgm:spPr/>
      <dgm:t>
        <a:bodyPr/>
        <a:lstStyle/>
        <a:p>
          <a:endParaRPr lang="en-US"/>
        </a:p>
      </dgm:t>
    </dgm:pt>
    <dgm:pt modelId="{FA082AA8-AD63-48BC-B82E-2945AE8310FE}" type="pres">
      <dgm:prSet presAssocID="{26DB7C56-309C-4A99-893A-18F82C11A4EC}" presName="hierRoot2" presStyleCnt="0">
        <dgm:presLayoutVars>
          <dgm:hierBranch val="init"/>
        </dgm:presLayoutVars>
      </dgm:prSet>
      <dgm:spPr/>
    </dgm:pt>
    <dgm:pt modelId="{FFDBF8F6-1AE3-49D2-B1D2-4CB398115B42}" type="pres">
      <dgm:prSet presAssocID="{26DB7C56-309C-4A99-893A-18F82C11A4EC}" presName="rootComposite" presStyleCnt="0"/>
      <dgm:spPr/>
    </dgm:pt>
    <dgm:pt modelId="{184DE421-D9CB-4CE8-8144-34C33B9328D3}" type="pres">
      <dgm:prSet presAssocID="{26DB7C56-309C-4A99-893A-18F82C11A4E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2C33DA-B757-440A-A413-B955DC33FBDC}" type="pres">
      <dgm:prSet presAssocID="{26DB7C56-309C-4A99-893A-18F82C11A4EC}" presName="rootConnector" presStyleLbl="node2" presStyleIdx="3" presStyleCnt="4"/>
      <dgm:spPr/>
      <dgm:t>
        <a:bodyPr/>
        <a:lstStyle/>
        <a:p>
          <a:endParaRPr lang="en-US"/>
        </a:p>
      </dgm:t>
    </dgm:pt>
    <dgm:pt modelId="{2C2C853C-CD7A-4073-87B6-586B9FF70310}" type="pres">
      <dgm:prSet presAssocID="{26DB7C56-309C-4A99-893A-18F82C11A4EC}" presName="hierChild4" presStyleCnt="0"/>
      <dgm:spPr/>
    </dgm:pt>
    <dgm:pt modelId="{6577C890-2757-4921-BEEC-88E59DCBBAB1}" type="pres">
      <dgm:prSet presAssocID="{26DB7C56-309C-4A99-893A-18F82C11A4EC}" presName="hierChild5" presStyleCnt="0"/>
      <dgm:spPr/>
    </dgm:pt>
    <dgm:pt modelId="{D7B106B6-6947-4AC1-83FB-1FE0DF2CE984}" type="pres">
      <dgm:prSet presAssocID="{D2DD976B-F4E4-4612-8D43-AEE5378DDC4A}" presName="hierChild3" presStyleCnt="0"/>
      <dgm:spPr/>
    </dgm:pt>
  </dgm:ptLst>
  <dgm:cxnLst>
    <dgm:cxn modelId="{9E854121-FEC7-4841-94DC-984806C2045A}" type="presOf" srcId="{2F3E907D-AA18-444D-A461-AB2A2E0802CA}" destId="{DB744115-C40A-4FD7-A7B2-55FCDE0D79C2}" srcOrd="0" destOrd="0" presId="urn:microsoft.com/office/officeart/2005/8/layout/orgChart1"/>
    <dgm:cxn modelId="{BA31EC96-25A6-412B-AD47-A3735FA5F3F2}" srcId="{D2DD976B-F4E4-4612-8D43-AEE5378DDC4A}" destId="{68FAB026-126C-48A5-805B-CB24FAA38D83}" srcOrd="2" destOrd="0" parTransId="{97E0198F-AA1A-4431-AFA5-F20CFD7CA7F2}" sibTransId="{C165D49D-9D8D-4E00-946D-13329F7C89D3}"/>
    <dgm:cxn modelId="{BC0DC1B2-031E-46A4-A624-CDCB565D7C34}" type="presOf" srcId="{1AA18C96-7686-4147-A6DC-8BC8FFE7F736}" destId="{E0EBE824-6987-4D3A-81D8-E5F64A02B48A}" srcOrd="0" destOrd="0" presId="urn:microsoft.com/office/officeart/2005/8/layout/orgChart1"/>
    <dgm:cxn modelId="{C099FC21-7E6A-4589-84A7-56E24A11FDEF}" srcId="{D2DD976B-F4E4-4612-8D43-AEE5378DDC4A}" destId="{2EB36057-0652-4545-BAB8-8DF25863367C}" srcOrd="1" destOrd="0" parTransId="{5A0C8E33-36CA-4721-B611-48D252FCC396}" sibTransId="{751ACEE3-CDA5-4AB0-8165-9694CCFC810B}"/>
    <dgm:cxn modelId="{5FA157E3-D4A0-424F-AFD5-B994DBAC17B2}" type="presOf" srcId="{D2DD976B-F4E4-4612-8D43-AEE5378DDC4A}" destId="{1F5C30A7-0A9C-4FE1-A7FF-76C94D184119}" srcOrd="0" destOrd="0" presId="urn:microsoft.com/office/officeart/2005/8/layout/orgChart1"/>
    <dgm:cxn modelId="{BF1ACEE5-2B15-470A-BA18-93606798B701}" type="presOf" srcId="{26DB7C56-309C-4A99-893A-18F82C11A4EC}" destId="{F62C33DA-B757-440A-A413-B955DC33FBDC}" srcOrd="1" destOrd="0" presId="urn:microsoft.com/office/officeart/2005/8/layout/orgChart1"/>
    <dgm:cxn modelId="{DEA6A84A-33D4-4FCD-923C-94C50FDAFEC4}" type="presOf" srcId="{5A0C8E33-36CA-4721-B611-48D252FCC396}" destId="{52B04D7F-A95C-46C8-A96D-E6B1F05FD9EA}" srcOrd="0" destOrd="0" presId="urn:microsoft.com/office/officeart/2005/8/layout/orgChart1"/>
    <dgm:cxn modelId="{B7B55BA9-BDA5-4819-88EE-679AB184E3E1}" type="presOf" srcId="{97E0198F-AA1A-4431-AFA5-F20CFD7CA7F2}" destId="{8F8539D9-977F-4A93-808B-A24E43115D56}" srcOrd="0" destOrd="0" presId="urn:microsoft.com/office/officeart/2005/8/layout/orgChart1"/>
    <dgm:cxn modelId="{DA3D5440-4636-4403-9B53-1CC73E8A9FC9}" type="presOf" srcId="{D2DD976B-F4E4-4612-8D43-AEE5378DDC4A}" destId="{3AB07270-FF1F-4855-A183-91AEF956670F}" srcOrd="1" destOrd="0" presId="urn:microsoft.com/office/officeart/2005/8/layout/orgChart1"/>
    <dgm:cxn modelId="{46D9EDCD-B9BF-4537-9A2C-7FA118044DF2}" type="presOf" srcId="{10B845C1-B095-4DF9-A865-3CACF7C62E25}" destId="{AF9C3AC4-A9D6-424D-ABFB-F09E2EEC174A}" srcOrd="1" destOrd="0" presId="urn:microsoft.com/office/officeart/2005/8/layout/orgChart1"/>
    <dgm:cxn modelId="{102B5705-C682-4AED-A3CA-80F735F1CB3B}" type="presOf" srcId="{2EB36057-0652-4545-BAB8-8DF25863367C}" destId="{0E4730AB-0F50-49F7-B3E4-50AF661CC1AB}" srcOrd="0" destOrd="0" presId="urn:microsoft.com/office/officeart/2005/8/layout/orgChart1"/>
    <dgm:cxn modelId="{617782F8-5DE1-44CD-87BA-2F26761F9701}" type="presOf" srcId="{68FAB026-126C-48A5-805B-CB24FAA38D83}" destId="{CAA904AC-19B0-4AF0-9CBB-1EB4E23A1DCA}" srcOrd="0" destOrd="0" presId="urn:microsoft.com/office/officeart/2005/8/layout/orgChart1"/>
    <dgm:cxn modelId="{F25712F4-4E91-4F6C-BC84-89B72F2CD297}" srcId="{D2DD976B-F4E4-4612-8D43-AEE5378DDC4A}" destId="{10B845C1-B095-4DF9-A865-3CACF7C62E25}" srcOrd="0" destOrd="0" parTransId="{1AA18C96-7686-4147-A6DC-8BC8FFE7F736}" sibTransId="{45649112-7DEA-44D3-8A13-6547FAAAF698}"/>
    <dgm:cxn modelId="{21CF5BE3-06D6-4DEE-BA3F-9FBF3E54C9F0}" type="presOf" srcId="{9E43A7C4-B92C-4D64-96D3-8E0CC1871E6B}" destId="{076BCE94-66EF-4F69-B1B9-6DD9B57B0BAC}" srcOrd="0" destOrd="0" presId="urn:microsoft.com/office/officeart/2005/8/layout/orgChart1"/>
    <dgm:cxn modelId="{3F9D8144-CE34-441E-9B37-A163BB199D95}" srcId="{2F3E907D-AA18-444D-A461-AB2A2E0802CA}" destId="{D2DD976B-F4E4-4612-8D43-AEE5378DDC4A}" srcOrd="0" destOrd="0" parTransId="{D2CAC6CD-1C5B-411E-81DC-AD92D2D47319}" sibTransId="{1753F620-2B6B-46F7-B78C-CA45F2A61E6D}"/>
    <dgm:cxn modelId="{389BFC46-EADE-494A-8B1B-151AEF3B1CCE}" srcId="{D2DD976B-F4E4-4612-8D43-AEE5378DDC4A}" destId="{26DB7C56-309C-4A99-893A-18F82C11A4EC}" srcOrd="3" destOrd="0" parTransId="{9E43A7C4-B92C-4D64-96D3-8E0CC1871E6B}" sibTransId="{007D18AF-72DA-4A8A-AACA-B9CCB4A82600}"/>
    <dgm:cxn modelId="{1C29DC2A-F700-4775-9968-DC96C1DA5006}" type="presOf" srcId="{10B845C1-B095-4DF9-A865-3CACF7C62E25}" destId="{A648B257-1020-41CD-862D-486F6398AB56}" srcOrd="0" destOrd="0" presId="urn:microsoft.com/office/officeart/2005/8/layout/orgChart1"/>
    <dgm:cxn modelId="{44DB4E8B-24F7-42E4-B5B3-28B576A70102}" type="presOf" srcId="{68FAB026-126C-48A5-805B-CB24FAA38D83}" destId="{59A7B30E-625A-48DF-8C61-A01CA2CAFAD1}" srcOrd="1" destOrd="0" presId="urn:microsoft.com/office/officeart/2005/8/layout/orgChart1"/>
    <dgm:cxn modelId="{A2BEEB77-A7A7-4C01-94A4-EA708064D895}" type="presOf" srcId="{2EB36057-0652-4545-BAB8-8DF25863367C}" destId="{1584A55D-DC8C-4626-B5B2-CD5F037D65A7}" srcOrd="1" destOrd="0" presId="urn:microsoft.com/office/officeart/2005/8/layout/orgChart1"/>
    <dgm:cxn modelId="{E879EA64-EF2C-4596-BB94-3D75A86AC82A}" type="presOf" srcId="{26DB7C56-309C-4A99-893A-18F82C11A4EC}" destId="{184DE421-D9CB-4CE8-8144-34C33B9328D3}" srcOrd="0" destOrd="0" presId="urn:microsoft.com/office/officeart/2005/8/layout/orgChart1"/>
    <dgm:cxn modelId="{4320E668-3CA7-4003-B92F-D8CD1CA7EEDB}" type="presParOf" srcId="{DB744115-C40A-4FD7-A7B2-55FCDE0D79C2}" destId="{C57C93BB-16E4-4829-8BFF-7AF7ADDCCCDD}" srcOrd="0" destOrd="0" presId="urn:microsoft.com/office/officeart/2005/8/layout/orgChart1"/>
    <dgm:cxn modelId="{958676F9-8E36-4E63-8F1F-6398EB3B4F14}" type="presParOf" srcId="{C57C93BB-16E4-4829-8BFF-7AF7ADDCCCDD}" destId="{5E628A23-AD17-462F-8593-067C5F4EF949}" srcOrd="0" destOrd="0" presId="urn:microsoft.com/office/officeart/2005/8/layout/orgChart1"/>
    <dgm:cxn modelId="{89817C35-B7F4-40FF-A20D-7D1FAA14C28E}" type="presParOf" srcId="{5E628A23-AD17-462F-8593-067C5F4EF949}" destId="{1F5C30A7-0A9C-4FE1-A7FF-76C94D184119}" srcOrd="0" destOrd="0" presId="urn:microsoft.com/office/officeart/2005/8/layout/orgChart1"/>
    <dgm:cxn modelId="{0C52A22D-C754-47C3-8F03-C0E6C7CCFE30}" type="presParOf" srcId="{5E628A23-AD17-462F-8593-067C5F4EF949}" destId="{3AB07270-FF1F-4855-A183-91AEF956670F}" srcOrd="1" destOrd="0" presId="urn:microsoft.com/office/officeart/2005/8/layout/orgChart1"/>
    <dgm:cxn modelId="{C1B2C3EB-D063-4F81-AE94-03AD07A32395}" type="presParOf" srcId="{C57C93BB-16E4-4829-8BFF-7AF7ADDCCCDD}" destId="{BF801B04-598E-4BB3-87B9-C9959A27314C}" srcOrd="1" destOrd="0" presId="urn:microsoft.com/office/officeart/2005/8/layout/orgChart1"/>
    <dgm:cxn modelId="{EEB9F81A-AB6E-47A2-8E68-753C92319874}" type="presParOf" srcId="{BF801B04-598E-4BB3-87B9-C9959A27314C}" destId="{E0EBE824-6987-4D3A-81D8-E5F64A02B48A}" srcOrd="0" destOrd="0" presId="urn:microsoft.com/office/officeart/2005/8/layout/orgChart1"/>
    <dgm:cxn modelId="{0D483AF0-9885-4AF4-97F2-BE0B6C4DF3E6}" type="presParOf" srcId="{BF801B04-598E-4BB3-87B9-C9959A27314C}" destId="{B6FB20D8-EA82-4C2F-8496-9F6F894C712B}" srcOrd="1" destOrd="0" presId="urn:microsoft.com/office/officeart/2005/8/layout/orgChart1"/>
    <dgm:cxn modelId="{5F912556-0BEE-4D46-9A81-162DC3C5494B}" type="presParOf" srcId="{B6FB20D8-EA82-4C2F-8496-9F6F894C712B}" destId="{7749E303-853C-4E8A-A03F-E79E423E84E7}" srcOrd="0" destOrd="0" presId="urn:microsoft.com/office/officeart/2005/8/layout/orgChart1"/>
    <dgm:cxn modelId="{3F33C764-4F6A-497B-A864-3B874D49E959}" type="presParOf" srcId="{7749E303-853C-4E8A-A03F-E79E423E84E7}" destId="{A648B257-1020-41CD-862D-486F6398AB56}" srcOrd="0" destOrd="0" presId="urn:microsoft.com/office/officeart/2005/8/layout/orgChart1"/>
    <dgm:cxn modelId="{6EB0A963-1388-463F-9EF2-403DED9CD3E9}" type="presParOf" srcId="{7749E303-853C-4E8A-A03F-E79E423E84E7}" destId="{AF9C3AC4-A9D6-424D-ABFB-F09E2EEC174A}" srcOrd="1" destOrd="0" presId="urn:microsoft.com/office/officeart/2005/8/layout/orgChart1"/>
    <dgm:cxn modelId="{46B30F68-E304-45EB-BDA6-5B433643D435}" type="presParOf" srcId="{B6FB20D8-EA82-4C2F-8496-9F6F894C712B}" destId="{0C2E00DB-F435-4D7F-A118-3DEC9BBE44D8}" srcOrd="1" destOrd="0" presId="urn:microsoft.com/office/officeart/2005/8/layout/orgChart1"/>
    <dgm:cxn modelId="{466E9F29-5CB6-40AA-A43B-1B67B2A59C34}" type="presParOf" srcId="{B6FB20D8-EA82-4C2F-8496-9F6F894C712B}" destId="{AC6EC317-CE63-4076-AD21-4B6941800E80}" srcOrd="2" destOrd="0" presId="urn:microsoft.com/office/officeart/2005/8/layout/orgChart1"/>
    <dgm:cxn modelId="{59EBE95A-E326-4030-A12A-81F8AD3626A9}" type="presParOf" srcId="{BF801B04-598E-4BB3-87B9-C9959A27314C}" destId="{52B04D7F-A95C-46C8-A96D-E6B1F05FD9EA}" srcOrd="2" destOrd="0" presId="urn:microsoft.com/office/officeart/2005/8/layout/orgChart1"/>
    <dgm:cxn modelId="{D48CE4E5-80AE-4818-A56B-3789C1884D38}" type="presParOf" srcId="{BF801B04-598E-4BB3-87B9-C9959A27314C}" destId="{97B9F051-4C3C-478C-92D4-F97BD731B285}" srcOrd="3" destOrd="0" presId="urn:microsoft.com/office/officeart/2005/8/layout/orgChart1"/>
    <dgm:cxn modelId="{5DFC4CEF-C0BC-4D91-9628-58E0EB7DF86A}" type="presParOf" srcId="{97B9F051-4C3C-478C-92D4-F97BD731B285}" destId="{F96B16BC-1EC2-4B5D-B3E7-5C702BE33E3A}" srcOrd="0" destOrd="0" presId="urn:microsoft.com/office/officeart/2005/8/layout/orgChart1"/>
    <dgm:cxn modelId="{01A567C8-E873-4A5F-8D2C-A639F049DE28}" type="presParOf" srcId="{F96B16BC-1EC2-4B5D-B3E7-5C702BE33E3A}" destId="{0E4730AB-0F50-49F7-B3E4-50AF661CC1AB}" srcOrd="0" destOrd="0" presId="urn:microsoft.com/office/officeart/2005/8/layout/orgChart1"/>
    <dgm:cxn modelId="{2DF662D7-8171-4C1A-A273-CF44FEEDDE7E}" type="presParOf" srcId="{F96B16BC-1EC2-4B5D-B3E7-5C702BE33E3A}" destId="{1584A55D-DC8C-4626-B5B2-CD5F037D65A7}" srcOrd="1" destOrd="0" presId="urn:microsoft.com/office/officeart/2005/8/layout/orgChart1"/>
    <dgm:cxn modelId="{7F4CE2E8-3E49-4A95-A994-9D94212A1BC0}" type="presParOf" srcId="{97B9F051-4C3C-478C-92D4-F97BD731B285}" destId="{00A679F6-29E6-42EB-9328-18AAA3540252}" srcOrd="1" destOrd="0" presId="urn:microsoft.com/office/officeart/2005/8/layout/orgChart1"/>
    <dgm:cxn modelId="{4184FC89-1AF5-432F-9B94-1F0E3A0C9325}" type="presParOf" srcId="{97B9F051-4C3C-478C-92D4-F97BD731B285}" destId="{22EF77AD-F5E3-481F-A2FF-4EA1267C3D6B}" srcOrd="2" destOrd="0" presId="urn:microsoft.com/office/officeart/2005/8/layout/orgChart1"/>
    <dgm:cxn modelId="{9FD8DA4F-76BA-450E-99D2-27EE0979D19B}" type="presParOf" srcId="{BF801B04-598E-4BB3-87B9-C9959A27314C}" destId="{8F8539D9-977F-4A93-808B-A24E43115D56}" srcOrd="4" destOrd="0" presId="urn:microsoft.com/office/officeart/2005/8/layout/orgChart1"/>
    <dgm:cxn modelId="{29AEEC6B-3B3B-4131-803F-A78E6D1A8E34}" type="presParOf" srcId="{BF801B04-598E-4BB3-87B9-C9959A27314C}" destId="{FE63C48C-A607-41E1-9EF4-1745DD960557}" srcOrd="5" destOrd="0" presId="urn:microsoft.com/office/officeart/2005/8/layout/orgChart1"/>
    <dgm:cxn modelId="{C2A3A286-849C-4096-A5BC-893F8EB0C5CD}" type="presParOf" srcId="{FE63C48C-A607-41E1-9EF4-1745DD960557}" destId="{EB907F59-5DA5-4E4F-8C7A-1F06DBA197E6}" srcOrd="0" destOrd="0" presId="urn:microsoft.com/office/officeart/2005/8/layout/orgChart1"/>
    <dgm:cxn modelId="{A83E03FD-192D-4E46-8CEE-6F0780AC8359}" type="presParOf" srcId="{EB907F59-5DA5-4E4F-8C7A-1F06DBA197E6}" destId="{CAA904AC-19B0-4AF0-9CBB-1EB4E23A1DCA}" srcOrd="0" destOrd="0" presId="urn:microsoft.com/office/officeart/2005/8/layout/orgChart1"/>
    <dgm:cxn modelId="{9A08AB10-7B56-465F-AB65-885F281073E3}" type="presParOf" srcId="{EB907F59-5DA5-4E4F-8C7A-1F06DBA197E6}" destId="{59A7B30E-625A-48DF-8C61-A01CA2CAFAD1}" srcOrd="1" destOrd="0" presId="urn:microsoft.com/office/officeart/2005/8/layout/orgChart1"/>
    <dgm:cxn modelId="{6A5064A1-E455-4B3F-B118-55D678DFCC52}" type="presParOf" srcId="{FE63C48C-A607-41E1-9EF4-1745DD960557}" destId="{AF6544E8-7786-4755-A69C-A27557744D4D}" srcOrd="1" destOrd="0" presId="urn:microsoft.com/office/officeart/2005/8/layout/orgChart1"/>
    <dgm:cxn modelId="{3BC5EBBC-DF8A-4ED6-8307-E29FCADFBA4D}" type="presParOf" srcId="{FE63C48C-A607-41E1-9EF4-1745DD960557}" destId="{8DB2142A-3D33-4188-AC5E-F8D3812E2654}" srcOrd="2" destOrd="0" presId="urn:microsoft.com/office/officeart/2005/8/layout/orgChart1"/>
    <dgm:cxn modelId="{0AF06813-3C2D-48C6-8C7D-142250FD536D}" type="presParOf" srcId="{BF801B04-598E-4BB3-87B9-C9959A27314C}" destId="{076BCE94-66EF-4F69-B1B9-6DD9B57B0BAC}" srcOrd="6" destOrd="0" presId="urn:microsoft.com/office/officeart/2005/8/layout/orgChart1"/>
    <dgm:cxn modelId="{91C442B5-1FD8-4631-B586-47492897334B}" type="presParOf" srcId="{BF801B04-598E-4BB3-87B9-C9959A27314C}" destId="{FA082AA8-AD63-48BC-B82E-2945AE8310FE}" srcOrd="7" destOrd="0" presId="urn:microsoft.com/office/officeart/2005/8/layout/orgChart1"/>
    <dgm:cxn modelId="{751A65B5-C539-4E4F-8FED-1FC65E4E7849}" type="presParOf" srcId="{FA082AA8-AD63-48BC-B82E-2945AE8310FE}" destId="{FFDBF8F6-1AE3-49D2-B1D2-4CB398115B42}" srcOrd="0" destOrd="0" presId="urn:microsoft.com/office/officeart/2005/8/layout/orgChart1"/>
    <dgm:cxn modelId="{4568C2C0-A999-41F9-96F6-40476A53D76A}" type="presParOf" srcId="{FFDBF8F6-1AE3-49D2-B1D2-4CB398115B42}" destId="{184DE421-D9CB-4CE8-8144-34C33B9328D3}" srcOrd="0" destOrd="0" presId="urn:microsoft.com/office/officeart/2005/8/layout/orgChart1"/>
    <dgm:cxn modelId="{E5390B7E-14AE-4B12-B389-EBB93EA3E68A}" type="presParOf" srcId="{FFDBF8F6-1AE3-49D2-B1D2-4CB398115B42}" destId="{F62C33DA-B757-440A-A413-B955DC33FBDC}" srcOrd="1" destOrd="0" presId="urn:microsoft.com/office/officeart/2005/8/layout/orgChart1"/>
    <dgm:cxn modelId="{8C169555-2EA9-4C11-B81F-EF216F4D33A8}" type="presParOf" srcId="{FA082AA8-AD63-48BC-B82E-2945AE8310FE}" destId="{2C2C853C-CD7A-4073-87B6-586B9FF70310}" srcOrd="1" destOrd="0" presId="urn:microsoft.com/office/officeart/2005/8/layout/orgChart1"/>
    <dgm:cxn modelId="{A312B078-F8FD-4D05-8985-277E028014B1}" type="presParOf" srcId="{FA082AA8-AD63-48BC-B82E-2945AE8310FE}" destId="{6577C890-2757-4921-BEEC-88E59DCBBAB1}" srcOrd="2" destOrd="0" presId="urn:microsoft.com/office/officeart/2005/8/layout/orgChart1"/>
    <dgm:cxn modelId="{83B0EDBE-845A-4497-BA3F-B4123030FD3A}" type="presParOf" srcId="{C57C93BB-16E4-4829-8BFF-7AF7ADDCCCDD}" destId="{D7B106B6-6947-4AC1-83FB-1FE0DF2CE984}" srcOrd="2" destOrd="0" presId="urn:microsoft.com/office/officeart/2005/8/layout/orgChart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41E9B8-EE00-4219-BCD5-FFC98CD27AE6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E6F166-2426-4565-AAB1-8C56098CD06D}">
      <dgm:prSet phldrT="[Text]"/>
      <dgm:spPr>
        <a:solidFill>
          <a:srgbClr val="E9EBF5"/>
        </a:solidFill>
      </dgm:spPr>
      <dgm:t>
        <a:bodyPr/>
        <a:lstStyle/>
        <a:p>
          <a:pPr algn="ctr"/>
          <a:r>
            <a:rPr lang="en-US" b="1" dirty="0" smtClean="0">
              <a:solidFill>
                <a:srgbClr val="E95A53"/>
              </a:solidFill>
              <a:latin typeface="+mj-lt"/>
            </a:rPr>
            <a:t>Efficient</a:t>
          </a:r>
          <a:endParaRPr lang="en-US" b="1" dirty="0">
            <a:solidFill>
              <a:srgbClr val="E95A53"/>
            </a:solidFill>
            <a:latin typeface="+mj-lt"/>
          </a:endParaRPr>
        </a:p>
      </dgm:t>
    </dgm:pt>
    <dgm:pt modelId="{551A05D7-0D72-425B-95E3-8F5069B1307A}" type="parTrans" cxnId="{F524A0D0-9A40-43F6-8BDD-D89256D0146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B5BC2C1-5E72-4EAA-9F3F-B74B3439BC97}" type="sibTrans" cxnId="{F524A0D0-9A40-43F6-8BDD-D89256D0146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D1130C0-FD9A-44CD-9144-3E6A282CAFA1}">
      <dgm:prSet phldrT="[Text]"/>
      <dgm:spPr>
        <a:solidFill>
          <a:srgbClr val="FEEAC9"/>
        </a:solidFill>
      </dgm:spPr>
      <dgm:t>
        <a:bodyPr/>
        <a:lstStyle/>
        <a:p>
          <a:pPr algn="ctr"/>
          <a:r>
            <a:rPr lang="en-US" b="1" dirty="0" smtClean="0">
              <a:solidFill>
                <a:srgbClr val="E95A53"/>
              </a:solidFill>
              <a:latin typeface="+mj-lt"/>
            </a:rPr>
            <a:t>Effective</a:t>
          </a:r>
          <a:endParaRPr lang="en-US" b="1" dirty="0">
            <a:solidFill>
              <a:srgbClr val="E95A53"/>
            </a:solidFill>
            <a:latin typeface="+mj-lt"/>
          </a:endParaRPr>
        </a:p>
      </dgm:t>
    </dgm:pt>
    <dgm:pt modelId="{4B3A35A8-1132-4614-B15C-90C2B9B45DC5}" type="parTrans" cxnId="{FF5E754A-C6DC-409A-A1AD-E870D598B7D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06121FC-7BFA-42E8-8FF5-4A5854496005}" type="sibTrans" cxnId="{FF5E754A-C6DC-409A-A1AD-E870D598B7D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304F12A-FA50-4232-9A5B-05665EA7DD2E}">
      <dgm:prSet phldrT="[Text]"/>
      <dgm:spPr>
        <a:solidFill>
          <a:srgbClr val="E0F2FB"/>
        </a:solidFill>
      </dgm:spPr>
      <dgm:t>
        <a:bodyPr/>
        <a:lstStyle/>
        <a:p>
          <a:pPr algn="ctr"/>
          <a:r>
            <a:rPr lang="en-US" b="1" dirty="0" smtClean="0">
              <a:solidFill>
                <a:srgbClr val="E95A53"/>
              </a:solidFill>
              <a:latin typeface="+mj-lt"/>
            </a:rPr>
            <a:t>Manager </a:t>
          </a:r>
          <a:endParaRPr lang="en-US" b="1" dirty="0">
            <a:solidFill>
              <a:srgbClr val="E95A53"/>
            </a:solidFill>
            <a:latin typeface="+mj-lt"/>
          </a:endParaRPr>
        </a:p>
      </dgm:t>
    </dgm:pt>
    <dgm:pt modelId="{F0825033-1FB9-4D2B-A9AC-08A5FD80BAE2}" type="parTrans" cxnId="{28D09DE6-CE93-4CB6-9B9B-77B1193969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2A27581-7D45-4646-B1C2-146A940A908E}" type="sibTrans" cxnId="{28D09DE6-CE93-4CB6-9B9B-77B1193969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981D38B-2990-47BA-A592-A4AB4B833870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j-lt"/>
            </a:rPr>
            <a:t>Using resources wisely and in a cost effective way.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37C4FC52-BCA4-4F9D-8807-F2F1610F9539}" type="parTrans" cxnId="{ED32C41E-318F-4C19-8264-DB33910B3AD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99D4BDA-1FE8-4C3C-A0B4-B7EACF78F091}" type="sibTrans" cxnId="{ED32C41E-318F-4C19-8264-DB33910B3AD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3948928-A1E5-4164-831C-F928A39589D0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j-lt"/>
            </a:rPr>
            <a:t>Making the right decisions and successfully implementing them.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2CD1807B-266B-4B0C-8BC4-3AB189DD5E88}" type="parTrans" cxnId="{34BDEA28-9271-4D7F-8ADC-5EC055368B5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E9A5BA7-3505-4D57-B4E7-6EAE4F3606B5}" type="sibTrans" cxnId="{34BDEA28-9271-4D7F-8ADC-5EC055368B5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EE5F85F-6E03-4F07-ABDD-1D27CD25BFDD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j-lt"/>
            </a:rPr>
            <a:t>Someone whose primary responsibility is to carry out the management process.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AD8BBEBD-3276-42A1-84EE-C48F8AEF3C64}" type="parTrans" cxnId="{D4D48656-1AE4-4D94-A2F3-6912364B2D9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A916F8C-FD77-48B8-AD84-BD7A32099F6F}" type="sibTrans" cxnId="{D4D48656-1AE4-4D94-A2F3-6912364B2D9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8335444-12AD-47DE-A072-D7072F6B1F85}" type="pres">
      <dgm:prSet presAssocID="{1141E9B8-EE00-4219-BCD5-FFC98CD27A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95C987-9EF9-4655-9A81-3D4A66C9F74E}" type="pres">
      <dgm:prSet presAssocID="{BEE6F166-2426-4565-AAB1-8C56098CD06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49A13-6DDB-4CC9-A19B-6073D4DE1B7D}" type="pres">
      <dgm:prSet presAssocID="{BEE6F166-2426-4565-AAB1-8C56098CD06D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173BB-A196-418C-8195-C09583F8CE96}" type="pres">
      <dgm:prSet presAssocID="{8D1130C0-FD9A-44CD-9144-3E6A282CAFA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FBFD7-11AA-4C32-AC8F-B31E6A58EF06}" type="pres">
      <dgm:prSet presAssocID="{8D1130C0-FD9A-44CD-9144-3E6A282CAFA1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F6384-17C3-4126-B61D-7403A8AEB8C6}" type="pres">
      <dgm:prSet presAssocID="{9304F12A-FA50-4232-9A5B-05665EA7DD2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E92CB-FA5B-48A1-B182-E1774569FD07}" type="pres">
      <dgm:prSet presAssocID="{9304F12A-FA50-4232-9A5B-05665EA7DD2E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D48656-1AE4-4D94-A2F3-6912364B2D95}" srcId="{9304F12A-FA50-4232-9A5B-05665EA7DD2E}" destId="{BEE5F85F-6E03-4F07-ABDD-1D27CD25BFDD}" srcOrd="0" destOrd="0" parTransId="{AD8BBEBD-3276-42A1-84EE-C48F8AEF3C64}" sibTransId="{7A916F8C-FD77-48B8-AD84-BD7A32099F6F}"/>
    <dgm:cxn modelId="{34BDEA28-9271-4D7F-8ADC-5EC055368B55}" srcId="{8D1130C0-FD9A-44CD-9144-3E6A282CAFA1}" destId="{83948928-A1E5-4164-831C-F928A39589D0}" srcOrd="0" destOrd="0" parTransId="{2CD1807B-266B-4B0C-8BC4-3AB189DD5E88}" sibTransId="{FE9A5BA7-3505-4D57-B4E7-6EAE4F3606B5}"/>
    <dgm:cxn modelId="{0C9310B1-7C73-4D28-83CA-3F8F3448FE00}" type="presOf" srcId="{9304F12A-FA50-4232-9A5B-05665EA7DD2E}" destId="{FA4F6384-17C3-4126-B61D-7403A8AEB8C6}" srcOrd="0" destOrd="0" presId="urn:microsoft.com/office/officeart/2005/8/layout/vList2"/>
    <dgm:cxn modelId="{6C614583-6E86-42F3-9F89-2296C6469D34}" type="presOf" srcId="{A981D38B-2990-47BA-A592-A4AB4B833870}" destId="{27849A13-6DDB-4CC9-A19B-6073D4DE1B7D}" srcOrd="0" destOrd="0" presId="urn:microsoft.com/office/officeart/2005/8/layout/vList2"/>
    <dgm:cxn modelId="{FF6E6DE5-868E-4BF5-8837-AE39E321A1C7}" type="presOf" srcId="{BEE6F166-2426-4565-AAB1-8C56098CD06D}" destId="{B095C987-9EF9-4655-9A81-3D4A66C9F74E}" srcOrd="0" destOrd="0" presId="urn:microsoft.com/office/officeart/2005/8/layout/vList2"/>
    <dgm:cxn modelId="{FAB8029D-E593-4939-8AB0-1282A0AEF1E4}" type="presOf" srcId="{BEE5F85F-6E03-4F07-ABDD-1D27CD25BFDD}" destId="{1CFE92CB-FA5B-48A1-B182-E1774569FD07}" srcOrd="0" destOrd="0" presId="urn:microsoft.com/office/officeart/2005/8/layout/vList2"/>
    <dgm:cxn modelId="{F524A0D0-9A40-43F6-8BDD-D89256D0146D}" srcId="{1141E9B8-EE00-4219-BCD5-FFC98CD27AE6}" destId="{BEE6F166-2426-4565-AAB1-8C56098CD06D}" srcOrd="0" destOrd="0" parTransId="{551A05D7-0D72-425B-95E3-8F5069B1307A}" sibTransId="{4B5BC2C1-5E72-4EAA-9F3F-B74B3439BC97}"/>
    <dgm:cxn modelId="{FF5E754A-C6DC-409A-A1AD-E870D598B7D1}" srcId="{1141E9B8-EE00-4219-BCD5-FFC98CD27AE6}" destId="{8D1130C0-FD9A-44CD-9144-3E6A282CAFA1}" srcOrd="1" destOrd="0" parTransId="{4B3A35A8-1132-4614-B15C-90C2B9B45DC5}" sibTransId="{B06121FC-7BFA-42E8-8FF5-4A5854496005}"/>
    <dgm:cxn modelId="{ED32C41E-318F-4C19-8264-DB33910B3AD4}" srcId="{BEE6F166-2426-4565-AAB1-8C56098CD06D}" destId="{A981D38B-2990-47BA-A592-A4AB4B833870}" srcOrd="0" destOrd="0" parTransId="{37C4FC52-BCA4-4F9D-8807-F2F1610F9539}" sibTransId="{799D4BDA-1FE8-4C3C-A0B4-B7EACF78F091}"/>
    <dgm:cxn modelId="{9BBA2FB6-9916-42DC-B907-1317D838C718}" type="presOf" srcId="{8D1130C0-FD9A-44CD-9144-3E6A282CAFA1}" destId="{B00173BB-A196-418C-8195-C09583F8CE96}" srcOrd="0" destOrd="0" presId="urn:microsoft.com/office/officeart/2005/8/layout/vList2"/>
    <dgm:cxn modelId="{28D09DE6-CE93-4CB6-9B9B-77B119396927}" srcId="{1141E9B8-EE00-4219-BCD5-FFC98CD27AE6}" destId="{9304F12A-FA50-4232-9A5B-05665EA7DD2E}" srcOrd="2" destOrd="0" parTransId="{F0825033-1FB9-4D2B-A9AC-08A5FD80BAE2}" sibTransId="{92A27581-7D45-4646-B1C2-146A940A908E}"/>
    <dgm:cxn modelId="{1C77CCE2-2251-407D-813C-C9B87D444A0D}" type="presOf" srcId="{83948928-A1E5-4164-831C-F928A39589D0}" destId="{D6EFBFD7-11AA-4C32-AC8F-B31E6A58EF06}" srcOrd="0" destOrd="0" presId="urn:microsoft.com/office/officeart/2005/8/layout/vList2"/>
    <dgm:cxn modelId="{C7A73DFC-3579-46B5-A847-5429B6867726}" type="presOf" srcId="{1141E9B8-EE00-4219-BCD5-FFC98CD27AE6}" destId="{58335444-12AD-47DE-A072-D7072F6B1F85}" srcOrd="0" destOrd="0" presId="urn:microsoft.com/office/officeart/2005/8/layout/vList2"/>
    <dgm:cxn modelId="{C9316E4C-1EF0-43C6-BC5F-D277797918FB}" type="presParOf" srcId="{58335444-12AD-47DE-A072-D7072F6B1F85}" destId="{B095C987-9EF9-4655-9A81-3D4A66C9F74E}" srcOrd="0" destOrd="0" presId="urn:microsoft.com/office/officeart/2005/8/layout/vList2"/>
    <dgm:cxn modelId="{950308CF-D91B-4121-A98F-3C9B4F0C357B}" type="presParOf" srcId="{58335444-12AD-47DE-A072-D7072F6B1F85}" destId="{27849A13-6DDB-4CC9-A19B-6073D4DE1B7D}" srcOrd="1" destOrd="0" presId="urn:microsoft.com/office/officeart/2005/8/layout/vList2"/>
    <dgm:cxn modelId="{9276C3CB-6139-471B-B45B-A699A7090B8C}" type="presParOf" srcId="{58335444-12AD-47DE-A072-D7072F6B1F85}" destId="{B00173BB-A196-418C-8195-C09583F8CE96}" srcOrd="2" destOrd="0" presId="urn:microsoft.com/office/officeart/2005/8/layout/vList2"/>
    <dgm:cxn modelId="{8E21694D-89E6-41A8-BFFD-8DA4045BC308}" type="presParOf" srcId="{58335444-12AD-47DE-A072-D7072F6B1F85}" destId="{D6EFBFD7-11AA-4C32-AC8F-B31E6A58EF06}" srcOrd="3" destOrd="0" presId="urn:microsoft.com/office/officeart/2005/8/layout/vList2"/>
    <dgm:cxn modelId="{D95BBF31-8710-480E-825F-FE14DBC615E2}" type="presParOf" srcId="{58335444-12AD-47DE-A072-D7072F6B1F85}" destId="{FA4F6384-17C3-4126-B61D-7403A8AEB8C6}" srcOrd="4" destOrd="0" presId="urn:microsoft.com/office/officeart/2005/8/layout/vList2"/>
    <dgm:cxn modelId="{559ADD7B-CA57-4954-8C87-C88A372FB9A8}" type="presParOf" srcId="{58335444-12AD-47DE-A072-D7072F6B1F85}" destId="{1CFE92CB-FA5B-48A1-B182-E1774569FD07}" srcOrd="5" destOrd="0" presId="urn:microsoft.com/office/officeart/2005/8/layout/vList2"/>
  </dgm:cxnLst>
  <dgm:bg>
    <a:effectLst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AABC32-238B-491C-9409-CC00258B7BA6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B07789-D850-4AE7-AB96-3E80C94FD7D2}">
      <dgm:prSet phldrT="[Text]"/>
      <dgm:spPr>
        <a:solidFill>
          <a:srgbClr val="00A3B4"/>
        </a:solidFill>
      </dgm:spPr>
      <dgm:t>
        <a:bodyPr/>
        <a:lstStyle/>
        <a:p>
          <a:r>
            <a:rPr lang="en-US" dirty="0" smtClean="0">
              <a:latin typeface="+mj-lt"/>
            </a:rPr>
            <a:t>Marketing </a:t>
          </a:r>
          <a:endParaRPr lang="en-US" dirty="0">
            <a:latin typeface="+mj-lt"/>
          </a:endParaRPr>
        </a:p>
      </dgm:t>
    </dgm:pt>
    <dgm:pt modelId="{EB96F340-97A0-4F7C-A217-969469960ECC}" type="parTrans" cxnId="{812B542A-11E0-45BF-9C97-0E5E66A93C0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EDFE99E-6E4B-43A8-818E-76DC26887EDE}" type="sibTrans" cxnId="{812B542A-11E0-45BF-9C97-0E5E66A93C0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A3915CF-9DDD-4BDA-9A18-69F6A81AA6AA}">
      <dgm:prSet phldrT="[Text]"/>
      <dgm:spPr>
        <a:solidFill>
          <a:srgbClr val="A76226"/>
        </a:solidFill>
      </dgm:spPr>
      <dgm:t>
        <a:bodyPr/>
        <a:lstStyle/>
        <a:p>
          <a:r>
            <a:rPr lang="en-US" dirty="0" smtClean="0">
              <a:latin typeface="+mj-lt"/>
            </a:rPr>
            <a:t>Financial </a:t>
          </a:r>
          <a:endParaRPr lang="en-US" dirty="0">
            <a:latin typeface="+mj-lt"/>
          </a:endParaRPr>
        </a:p>
      </dgm:t>
    </dgm:pt>
    <dgm:pt modelId="{15AE1D90-876D-4C07-BFCA-3DE9C1289030}" type="parTrans" cxnId="{0F64FB6A-3A67-4741-A67F-67658BBBF32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2E086B8-8B1A-4510-B54C-99E2E883D967}" type="sibTrans" cxnId="{0F64FB6A-3A67-4741-A67F-67658BBBF32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641AF38-B034-4980-9C0B-1092BD28F70A}">
      <dgm:prSet phldrT="[Text]"/>
      <dgm:spPr>
        <a:solidFill>
          <a:srgbClr val="53659E"/>
        </a:solidFill>
      </dgm:spPr>
      <dgm:t>
        <a:bodyPr/>
        <a:lstStyle/>
        <a:p>
          <a:r>
            <a:rPr lang="en-US" dirty="0" smtClean="0">
              <a:latin typeface="+mj-lt"/>
            </a:rPr>
            <a:t>Operations </a:t>
          </a:r>
          <a:endParaRPr lang="en-US" dirty="0">
            <a:latin typeface="+mj-lt"/>
          </a:endParaRPr>
        </a:p>
      </dgm:t>
    </dgm:pt>
    <dgm:pt modelId="{2835A2E8-3C93-4F02-AB15-958A555E8E4F}" type="parTrans" cxnId="{74434CB9-B1DC-4893-A1E9-AFE4293732E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D7E4712-E585-4592-913B-1FDB8A17DF30}" type="sibTrans" cxnId="{74434CB9-B1DC-4893-A1E9-AFE4293732E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66710AA-33B2-44BC-936D-B161DC93F238}">
      <dgm:prSet phldrT="[Text]"/>
      <dgm:spPr>
        <a:solidFill>
          <a:srgbClr val="5C7E8E"/>
        </a:solidFill>
      </dgm:spPr>
      <dgm:t>
        <a:bodyPr/>
        <a:lstStyle/>
        <a:p>
          <a:r>
            <a:rPr lang="en-US" dirty="0" smtClean="0">
              <a:latin typeface="+mj-lt"/>
            </a:rPr>
            <a:t>Human resources</a:t>
          </a:r>
          <a:endParaRPr lang="en-US" dirty="0">
            <a:latin typeface="+mj-lt"/>
          </a:endParaRPr>
        </a:p>
      </dgm:t>
    </dgm:pt>
    <dgm:pt modelId="{9FE441FF-6428-459F-A63F-74C9DFCE7E0E}" type="parTrans" cxnId="{C28A1251-7F54-4AE8-AB8E-818B364B041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D76037C-E4AF-434F-9735-490279633888}" type="sibTrans" cxnId="{C28A1251-7F54-4AE8-AB8E-818B364B041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7C9956C-EAFF-4F9F-854D-C33E5F9D2184}">
      <dgm:prSet phldrT="[Text]"/>
      <dgm:spPr>
        <a:solidFill>
          <a:srgbClr val="088C66"/>
        </a:solidFill>
      </dgm:spPr>
      <dgm:t>
        <a:bodyPr/>
        <a:lstStyle/>
        <a:p>
          <a:r>
            <a:rPr lang="en-US" dirty="0" smtClean="0">
              <a:latin typeface="+mj-lt"/>
            </a:rPr>
            <a:t>Administrative </a:t>
          </a:r>
          <a:endParaRPr lang="en-US" dirty="0">
            <a:latin typeface="+mj-lt"/>
          </a:endParaRPr>
        </a:p>
      </dgm:t>
    </dgm:pt>
    <dgm:pt modelId="{8F38D8DF-93B0-4ED3-B926-141ECE62CAAD}" type="parTrans" cxnId="{D4CE7276-AD6F-4542-963F-5D07226459A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97D61B5-1BFD-4A35-A01D-1B0CC88C025E}" type="sibTrans" cxnId="{D4CE7276-AD6F-4542-963F-5D07226459A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ED43487-C2D1-4ED1-92E4-C882164A6907}">
      <dgm:prSet phldrT="[Text]"/>
      <dgm:spPr>
        <a:solidFill>
          <a:srgbClr val="0087C1"/>
        </a:solidFill>
      </dgm:spPr>
      <dgm:t>
        <a:bodyPr/>
        <a:lstStyle/>
        <a:p>
          <a:r>
            <a:rPr lang="en-US" dirty="0" smtClean="0">
              <a:latin typeface="+mj-lt"/>
            </a:rPr>
            <a:t>Other areas</a:t>
          </a:r>
          <a:endParaRPr lang="en-US" dirty="0">
            <a:latin typeface="+mj-lt"/>
          </a:endParaRPr>
        </a:p>
      </dgm:t>
    </dgm:pt>
    <dgm:pt modelId="{47A83867-2FF6-44E6-B64B-F571A666A70B}" type="parTrans" cxnId="{ACD5E515-6152-4B96-BFBD-E506F1AA88A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497FCEA-44FE-486E-B0E0-FA1C9CCAEF9F}" type="sibTrans" cxnId="{ACD5E515-6152-4B96-BFBD-E506F1AA88A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80595FA-EA43-4B1D-A0BC-20217C0BE7C6}" type="pres">
      <dgm:prSet presAssocID="{68AABC32-238B-491C-9409-CC00258B7B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AF668B-9B7C-4389-A63A-A754F41529C5}" type="pres">
      <dgm:prSet presAssocID="{CAB07789-D850-4AE7-AB96-3E80C94FD7D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1B2323-EBE9-4C72-A36D-4BEC3A32A469}" type="pres">
      <dgm:prSet presAssocID="{9EDFE99E-6E4B-43A8-818E-76DC26887EDE}" presName="sibTrans" presStyleCnt="0"/>
      <dgm:spPr/>
    </dgm:pt>
    <dgm:pt modelId="{8904060A-9FC0-4C02-B697-353B771FB36C}" type="pres">
      <dgm:prSet presAssocID="{6A3915CF-9DDD-4BDA-9A18-69F6A81AA6A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D23C4-9F00-4864-AED6-0192838B783D}" type="pres">
      <dgm:prSet presAssocID="{F2E086B8-8B1A-4510-B54C-99E2E883D967}" presName="sibTrans" presStyleCnt="0"/>
      <dgm:spPr/>
    </dgm:pt>
    <dgm:pt modelId="{8E370460-7123-4B00-99F2-0E0FA8FB2730}" type="pres">
      <dgm:prSet presAssocID="{6641AF38-B034-4980-9C0B-1092BD28F70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DC58A-1EDF-48D0-B43A-1DDE03422E82}" type="pres">
      <dgm:prSet presAssocID="{ED7E4712-E585-4592-913B-1FDB8A17DF30}" presName="sibTrans" presStyleCnt="0"/>
      <dgm:spPr/>
    </dgm:pt>
    <dgm:pt modelId="{43EFD780-226C-40C6-9EFF-9CE1EA49FBAC}" type="pres">
      <dgm:prSet presAssocID="{C66710AA-33B2-44BC-936D-B161DC93F23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08079-B360-46D2-AF19-999E767EDA4C}" type="pres">
      <dgm:prSet presAssocID="{6D76037C-E4AF-434F-9735-490279633888}" presName="sibTrans" presStyleCnt="0"/>
      <dgm:spPr/>
    </dgm:pt>
    <dgm:pt modelId="{C2199930-D317-43E2-AC98-F59D7F4E01E3}" type="pres">
      <dgm:prSet presAssocID="{17C9956C-EAFF-4F9F-854D-C33E5F9D218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04545-2E19-43CA-901B-B6F890ADB74E}" type="pres">
      <dgm:prSet presAssocID="{897D61B5-1BFD-4A35-A01D-1B0CC88C025E}" presName="sibTrans" presStyleCnt="0"/>
      <dgm:spPr/>
    </dgm:pt>
    <dgm:pt modelId="{EA4D023E-5B96-43A0-83AB-70C50593FBAE}" type="pres">
      <dgm:prSet presAssocID="{2ED43487-C2D1-4ED1-92E4-C882164A690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D5E515-6152-4B96-BFBD-E506F1AA88AB}" srcId="{68AABC32-238B-491C-9409-CC00258B7BA6}" destId="{2ED43487-C2D1-4ED1-92E4-C882164A6907}" srcOrd="5" destOrd="0" parTransId="{47A83867-2FF6-44E6-B64B-F571A666A70B}" sibTransId="{5497FCEA-44FE-486E-B0E0-FA1C9CCAEF9F}"/>
    <dgm:cxn modelId="{C2A3BDEB-DC72-4390-BB76-6F4070241316}" type="presOf" srcId="{68AABC32-238B-491C-9409-CC00258B7BA6}" destId="{880595FA-EA43-4B1D-A0BC-20217C0BE7C6}" srcOrd="0" destOrd="0" presId="urn:microsoft.com/office/officeart/2005/8/layout/default"/>
    <dgm:cxn modelId="{7A1CEBCF-2109-4DCA-86A9-DA5D17442ECE}" type="presOf" srcId="{CAB07789-D850-4AE7-AB96-3E80C94FD7D2}" destId="{8AAF668B-9B7C-4389-A63A-A754F41529C5}" srcOrd="0" destOrd="0" presId="urn:microsoft.com/office/officeart/2005/8/layout/default"/>
    <dgm:cxn modelId="{F5A31A48-B2ED-488F-A5CC-42D880932E99}" type="presOf" srcId="{2ED43487-C2D1-4ED1-92E4-C882164A6907}" destId="{EA4D023E-5B96-43A0-83AB-70C50593FBAE}" srcOrd="0" destOrd="0" presId="urn:microsoft.com/office/officeart/2005/8/layout/default"/>
    <dgm:cxn modelId="{9ABD9A78-4A16-40D9-B427-0D5223AB4DBD}" type="presOf" srcId="{C66710AA-33B2-44BC-936D-B161DC93F238}" destId="{43EFD780-226C-40C6-9EFF-9CE1EA49FBAC}" srcOrd="0" destOrd="0" presId="urn:microsoft.com/office/officeart/2005/8/layout/default"/>
    <dgm:cxn modelId="{0F64FB6A-3A67-4741-A67F-67658BBBF324}" srcId="{68AABC32-238B-491C-9409-CC00258B7BA6}" destId="{6A3915CF-9DDD-4BDA-9A18-69F6A81AA6AA}" srcOrd="1" destOrd="0" parTransId="{15AE1D90-876D-4C07-BFCA-3DE9C1289030}" sibTransId="{F2E086B8-8B1A-4510-B54C-99E2E883D967}"/>
    <dgm:cxn modelId="{C28A1251-7F54-4AE8-AB8E-818B364B041F}" srcId="{68AABC32-238B-491C-9409-CC00258B7BA6}" destId="{C66710AA-33B2-44BC-936D-B161DC93F238}" srcOrd="3" destOrd="0" parTransId="{9FE441FF-6428-459F-A63F-74C9DFCE7E0E}" sibTransId="{6D76037C-E4AF-434F-9735-490279633888}"/>
    <dgm:cxn modelId="{A49ABA6E-81A8-4AAE-A1C8-8D0F1DF74893}" type="presOf" srcId="{6641AF38-B034-4980-9C0B-1092BD28F70A}" destId="{8E370460-7123-4B00-99F2-0E0FA8FB2730}" srcOrd="0" destOrd="0" presId="urn:microsoft.com/office/officeart/2005/8/layout/default"/>
    <dgm:cxn modelId="{73671D3F-B785-4078-9608-D2C828E643E8}" type="presOf" srcId="{6A3915CF-9DDD-4BDA-9A18-69F6A81AA6AA}" destId="{8904060A-9FC0-4C02-B697-353B771FB36C}" srcOrd="0" destOrd="0" presId="urn:microsoft.com/office/officeart/2005/8/layout/default"/>
    <dgm:cxn modelId="{812B542A-11E0-45BF-9C97-0E5E66A93C0E}" srcId="{68AABC32-238B-491C-9409-CC00258B7BA6}" destId="{CAB07789-D850-4AE7-AB96-3E80C94FD7D2}" srcOrd="0" destOrd="0" parTransId="{EB96F340-97A0-4F7C-A217-969469960ECC}" sibTransId="{9EDFE99E-6E4B-43A8-818E-76DC26887EDE}"/>
    <dgm:cxn modelId="{74434CB9-B1DC-4893-A1E9-AFE4293732E1}" srcId="{68AABC32-238B-491C-9409-CC00258B7BA6}" destId="{6641AF38-B034-4980-9C0B-1092BD28F70A}" srcOrd="2" destOrd="0" parTransId="{2835A2E8-3C93-4F02-AB15-958A555E8E4F}" sibTransId="{ED7E4712-E585-4592-913B-1FDB8A17DF30}"/>
    <dgm:cxn modelId="{5C793D75-DD1F-46A1-8D46-1646E10B38DE}" type="presOf" srcId="{17C9956C-EAFF-4F9F-854D-C33E5F9D2184}" destId="{C2199930-D317-43E2-AC98-F59D7F4E01E3}" srcOrd="0" destOrd="0" presId="urn:microsoft.com/office/officeart/2005/8/layout/default"/>
    <dgm:cxn modelId="{D4CE7276-AD6F-4542-963F-5D07226459A7}" srcId="{68AABC32-238B-491C-9409-CC00258B7BA6}" destId="{17C9956C-EAFF-4F9F-854D-C33E5F9D2184}" srcOrd="4" destOrd="0" parTransId="{8F38D8DF-93B0-4ED3-B926-141ECE62CAAD}" sibTransId="{897D61B5-1BFD-4A35-A01D-1B0CC88C025E}"/>
    <dgm:cxn modelId="{D3557800-16C8-4BB1-A0C8-117B3F012F7D}" type="presParOf" srcId="{880595FA-EA43-4B1D-A0BC-20217C0BE7C6}" destId="{8AAF668B-9B7C-4389-A63A-A754F41529C5}" srcOrd="0" destOrd="0" presId="urn:microsoft.com/office/officeart/2005/8/layout/default"/>
    <dgm:cxn modelId="{BCBE824C-4EEC-4E9C-BC6D-C669F2F4A1A0}" type="presParOf" srcId="{880595FA-EA43-4B1D-A0BC-20217C0BE7C6}" destId="{441B2323-EBE9-4C72-A36D-4BEC3A32A469}" srcOrd="1" destOrd="0" presId="urn:microsoft.com/office/officeart/2005/8/layout/default"/>
    <dgm:cxn modelId="{B47483A4-1C74-4089-B5D4-9FA656C9B32A}" type="presParOf" srcId="{880595FA-EA43-4B1D-A0BC-20217C0BE7C6}" destId="{8904060A-9FC0-4C02-B697-353B771FB36C}" srcOrd="2" destOrd="0" presId="urn:microsoft.com/office/officeart/2005/8/layout/default"/>
    <dgm:cxn modelId="{9D846A2A-44A9-4494-A0C1-82D85303FFAB}" type="presParOf" srcId="{880595FA-EA43-4B1D-A0BC-20217C0BE7C6}" destId="{CE3D23C4-9F00-4864-AED6-0192838B783D}" srcOrd="3" destOrd="0" presId="urn:microsoft.com/office/officeart/2005/8/layout/default"/>
    <dgm:cxn modelId="{6036B1E9-2350-4A01-8AEC-8CF3FB221A6C}" type="presParOf" srcId="{880595FA-EA43-4B1D-A0BC-20217C0BE7C6}" destId="{8E370460-7123-4B00-99F2-0E0FA8FB2730}" srcOrd="4" destOrd="0" presId="urn:microsoft.com/office/officeart/2005/8/layout/default"/>
    <dgm:cxn modelId="{79FCDABF-D415-4ABE-8CFC-FD1C54DB8998}" type="presParOf" srcId="{880595FA-EA43-4B1D-A0BC-20217C0BE7C6}" destId="{5A5DC58A-1EDF-48D0-B43A-1DDE03422E82}" srcOrd="5" destOrd="0" presId="urn:microsoft.com/office/officeart/2005/8/layout/default"/>
    <dgm:cxn modelId="{9459D146-F7B8-48B7-B5F4-CD390D674D8D}" type="presParOf" srcId="{880595FA-EA43-4B1D-A0BC-20217C0BE7C6}" destId="{43EFD780-226C-40C6-9EFF-9CE1EA49FBAC}" srcOrd="6" destOrd="0" presId="urn:microsoft.com/office/officeart/2005/8/layout/default"/>
    <dgm:cxn modelId="{D13D3589-5AF1-4C9B-9C54-E870AA263A15}" type="presParOf" srcId="{880595FA-EA43-4B1D-A0BC-20217C0BE7C6}" destId="{91308079-B360-46D2-AF19-999E767EDA4C}" srcOrd="7" destOrd="0" presId="urn:microsoft.com/office/officeart/2005/8/layout/default"/>
    <dgm:cxn modelId="{FB46A039-E884-460B-A1EE-4465F1134965}" type="presParOf" srcId="{880595FA-EA43-4B1D-A0BC-20217C0BE7C6}" destId="{C2199930-D317-43E2-AC98-F59D7F4E01E3}" srcOrd="8" destOrd="0" presId="urn:microsoft.com/office/officeart/2005/8/layout/default"/>
    <dgm:cxn modelId="{FFD21FFC-B313-4B66-B393-03404374D8AD}" type="presParOf" srcId="{880595FA-EA43-4B1D-A0BC-20217C0BE7C6}" destId="{B9904545-2E19-43CA-901B-B6F890ADB74E}" srcOrd="9" destOrd="0" presId="urn:microsoft.com/office/officeart/2005/8/layout/default"/>
    <dgm:cxn modelId="{8F712C09-9A62-40ED-93CA-9C1274C21829}" type="presParOf" srcId="{880595FA-EA43-4B1D-A0BC-20217C0BE7C6}" destId="{EA4D023E-5B96-43A0-83AB-70C50593FBA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131633-3A79-4B7C-8E7E-69BD6DC7B35F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421B4F-8A03-4830-BA42-C0B1B8BA6281}">
      <dgm:prSet phldrT="[Text]"/>
      <dgm:spPr>
        <a:solidFill>
          <a:srgbClr val="E0F2FB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j-lt"/>
            </a:rPr>
            <a:t>Interpersonal Roles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24C79923-5FEF-4578-A8B1-BE3024689B58}" type="parTrans" cxnId="{8B3AEF85-1F81-4607-ADC8-455BA6FFA5F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483D90F-5440-4EED-B31B-80E03012A693}" type="sibTrans" cxnId="{8B3AEF85-1F81-4607-ADC8-455BA6FFA5F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52CEAC6-D3C7-4F14-9400-DD7CC27C8753}">
      <dgm:prSet phldrT="[Text]"/>
      <dgm:spPr>
        <a:solidFill>
          <a:srgbClr val="FEEAC9">
            <a:alpha val="90000"/>
          </a:srgbClr>
        </a:solidFill>
        <a:ln>
          <a:noFill/>
        </a:ln>
      </dgm:spPr>
      <dgm:t>
        <a:bodyPr/>
        <a:lstStyle/>
        <a:p>
          <a:r>
            <a:rPr lang="en-US" dirty="0" smtClean="0">
              <a:latin typeface="+mj-lt"/>
            </a:rPr>
            <a:t>Figurehead </a:t>
          </a:r>
          <a:endParaRPr lang="en-US" dirty="0">
            <a:latin typeface="+mj-lt"/>
          </a:endParaRPr>
        </a:p>
      </dgm:t>
    </dgm:pt>
    <dgm:pt modelId="{AD58FFE3-B2A2-4CCE-9A31-7FD3B84984D7}" type="parTrans" cxnId="{95273E8B-8A57-4970-93ED-EA75982CA1D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187BC92-C2D2-4B67-860E-B3CF58B9A58A}" type="sibTrans" cxnId="{95273E8B-8A57-4970-93ED-EA75982CA1D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0071C6D-5066-4C53-9B53-4E84A840F179}">
      <dgm:prSet phldrT="[Text]"/>
      <dgm:spPr>
        <a:solidFill>
          <a:srgbClr val="FEEAC9">
            <a:alpha val="90000"/>
          </a:srgbClr>
        </a:solidFill>
        <a:ln>
          <a:noFill/>
        </a:ln>
      </dgm:spPr>
      <dgm:t>
        <a:bodyPr/>
        <a:lstStyle/>
        <a:p>
          <a:r>
            <a:rPr lang="en-US" dirty="0" smtClean="0">
              <a:latin typeface="+mj-lt"/>
            </a:rPr>
            <a:t>Leader</a:t>
          </a:r>
          <a:endParaRPr lang="en-US" dirty="0">
            <a:latin typeface="+mj-lt"/>
          </a:endParaRPr>
        </a:p>
      </dgm:t>
    </dgm:pt>
    <dgm:pt modelId="{D4F6D8F9-4FBF-4706-8599-C2F2EBE3501A}" type="parTrans" cxnId="{CD40160D-E9ED-4134-A234-07A12C1F559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E7DA164-653B-42D0-B0D2-391EC1AC2144}" type="sibTrans" cxnId="{CD40160D-E9ED-4134-A234-07A12C1F559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E6D7988-40EB-4DB7-94AF-BA1F962F6E52}">
      <dgm:prSet phldrT="[Text]"/>
      <dgm:spPr>
        <a:solidFill>
          <a:srgbClr val="D8E8C4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j-lt"/>
            </a:rPr>
            <a:t>Informational Roles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86A640FE-94F6-4531-9006-269EEED56DDF}" type="parTrans" cxnId="{9EFC6977-9D8F-4B45-BF52-492E1626B85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11A81E2-B825-4892-88F3-5C9D735C431B}" type="sibTrans" cxnId="{9EFC6977-9D8F-4B45-BF52-492E1626B85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0B574FE-9BC7-46A6-BA21-9974818AC559}">
      <dgm:prSet phldrT="[Text]"/>
      <dgm:spPr>
        <a:solidFill>
          <a:srgbClr val="FEEAC9">
            <a:alpha val="90000"/>
          </a:srgbClr>
        </a:solidFill>
        <a:ln>
          <a:noFill/>
        </a:ln>
      </dgm:spPr>
      <dgm:t>
        <a:bodyPr/>
        <a:lstStyle/>
        <a:p>
          <a:r>
            <a:rPr lang="en-US" dirty="0" smtClean="0">
              <a:latin typeface="+mj-lt"/>
            </a:rPr>
            <a:t>Monitor</a:t>
          </a:r>
          <a:endParaRPr lang="en-US" dirty="0">
            <a:latin typeface="+mj-lt"/>
          </a:endParaRPr>
        </a:p>
      </dgm:t>
    </dgm:pt>
    <dgm:pt modelId="{C27C20C3-512E-4093-83E5-3F87493A334C}" type="parTrans" cxnId="{70A0336F-A346-4BC4-B66D-BA023EA1FC4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7CD4EBB-1BCD-4E54-8A6E-52565A437DFB}" type="sibTrans" cxnId="{70A0336F-A346-4BC4-B66D-BA023EA1FC4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FEB1736-B2B0-4885-A120-92DF045851D1}">
      <dgm:prSet phldrT="[Text]"/>
      <dgm:spPr>
        <a:solidFill>
          <a:srgbClr val="FEEAC9">
            <a:alpha val="90000"/>
          </a:srgbClr>
        </a:solidFill>
        <a:ln>
          <a:noFill/>
        </a:ln>
      </dgm:spPr>
      <dgm:t>
        <a:bodyPr/>
        <a:lstStyle/>
        <a:p>
          <a:r>
            <a:rPr lang="en-US" dirty="0" smtClean="0">
              <a:latin typeface="+mj-lt"/>
            </a:rPr>
            <a:t>Spokesperson</a:t>
          </a:r>
          <a:endParaRPr lang="en-US" dirty="0">
            <a:latin typeface="+mj-lt"/>
          </a:endParaRPr>
        </a:p>
      </dgm:t>
    </dgm:pt>
    <dgm:pt modelId="{AA48E10F-6C60-4D5B-86E1-979C06D80754}" type="parTrans" cxnId="{4FB404BD-F3B6-4519-B832-C2C7716E1D9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66795FF-3A41-443C-9671-3BC61F99A816}" type="sibTrans" cxnId="{4FB404BD-F3B6-4519-B832-C2C7716E1D9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01D36CF-4785-46F6-8723-CA3E8C0EF5A5}">
      <dgm:prSet phldrT="[Text]"/>
      <dgm:spPr>
        <a:solidFill>
          <a:srgbClr val="E9EBF5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j-lt"/>
            </a:rPr>
            <a:t>Decisional Roles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F73F14C3-385A-4EAF-969E-6BA46F8D58EF}" type="parTrans" cxnId="{40656C3C-D2CA-4C5F-AD6E-166764744BE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887B24B-F670-43CB-A0AA-B27690989093}" type="sibTrans" cxnId="{40656C3C-D2CA-4C5F-AD6E-166764744BE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E45E07A-472D-4F21-8E27-6492C2AC78CA}">
      <dgm:prSet phldrT="[Text]"/>
      <dgm:spPr>
        <a:solidFill>
          <a:srgbClr val="FEEAC9">
            <a:alpha val="90000"/>
          </a:srgbClr>
        </a:solidFill>
        <a:ln>
          <a:noFill/>
        </a:ln>
      </dgm:spPr>
      <dgm:t>
        <a:bodyPr/>
        <a:lstStyle/>
        <a:p>
          <a:r>
            <a:rPr lang="en-US" dirty="0" smtClean="0">
              <a:latin typeface="+mj-lt"/>
            </a:rPr>
            <a:t>Entrepreneur</a:t>
          </a:r>
          <a:endParaRPr lang="en-US" dirty="0">
            <a:latin typeface="+mj-lt"/>
          </a:endParaRPr>
        </a:p>
      </dgm:t>
    </dgm:pt>
    <dgm:pt modelId="{38B93412-B716-4AA9-B2CF-D215C791957D}" type="parTrans" cxnId="{717CD7CF-93A2-4A92-A9C6-CCE56B17D31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3A0BD41-7DD4-4825-A975-A123432711B6}" type="sibTrans" cxnId="{717CD7CF-93A2-4A92-A9C6-CCE56B17D31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B3B89D7-D0F3-478D-9E9A-DD790986A35C}">
      <dgm:prSet phldrT="[Text]"/>
      <dgm:spPr>
        <a:solidFill>
          <a:srgbClr val="FEEAC9">
            <a:alpha val="90000"/>
          </a:srgbClr>
        </a:solidFill>
        <a:ln>
          <a:noFill/>
        </a:ln>
      </dgm:spPr>
      <dgm:t>
        <a:bodyPr/>
        <a:lstStyle/>
        <a:p>
          <a:r>
            <a:rPr lang="en-US" dirty="0" smtClean="0">
              <a:latin typeface="+mj-lt"/>
            </a:rPr>
            <a:t>Negotiator</a:t>
          </a:r>
          <a:endParaRPr lang="en-US" dirty="0">
            <a:latin typeface="+mj-lt"/>
          </a:endParaRPr>
        </a:p>
      </dgm:t>
    </dgm:pt>
    <dgm:pt modelId="{F1850474-73DC-4ACE-8743-CD97E1DCE495}" type="parTrans" cxnId="{9BB00B14-C2E8-4E7E-B763-A24CA3E55E7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1878FED-A78A-4D81-9976-8C4DF5E554D1}" type="sibTrans" cxnId="{9BB00B14-C2E8-4E7E-B763-A24CA3E55E7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0E1AE7C-D870-4F51-B109-5CC20C4BB257}">
      <dgm:prSet phldrT="[Text]"/>
      <dgm:spPr>
        <a:solidFill>
          <a:srgbClr val="FEEAC9">
            <a:alpha val="90000"/>
          </a:srgbClr>
        </a:solidFill>
        <a:ln>
          <a:noFill/>
        </a:ln>
      </dgm:spPr>
      <dgm:t>
        <a:bodyPr/>
        <a:lstStyle/>
        <a:p>
          <a:r>
            <a:rPr lang="en-US" dirty="0" smtClean="0">
              <a:latin typeface="+mj-lt"/>
            </a:rPr>
            <a:t>Liaison</a:t>
          </a:r>
          <a:endParaRPr lang="en-US" dirty="0">
            <a:latin typeface="+mj-lt"/>
          </a:endParaRPr>
        </a:p>
      </dgm:t>
    </dgm:pt>
    <dgm:pt modelId="{088A9181-0D80-44AA-9A76-20DA2C336DC1}" type="parTrans" cxnId="{2A62AD73-D92B-4D1B-970C-2C4208A3AC3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A899398-7B82-4A76-932E-24B33C9E2C99}" type="sibTrans" cxnId="{2A62AD73-D92B-4D1B-970C-2C4208A3AC3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1D762EB-C46A-42A0-9EA3-D68E433643C5}">
      <dgm:prSet phldrT="[Text]"/>
      <dgm:spPr>
        <a:solidFill>
          <a:srgbClr val="FEEAC9">
            <a:alpha val="90000"/>
          </a:srgbClr>
        </a:solidFill>
        <a:ln>
          <a:noFill/>
        </a:ln>
      </dgm:spPr>
      <dgm:t>
        <a:bodyPr/>
        <a:lstStyle/>
        <a:p>
          <a:r>
            <a:rPr lang="en-US" dirty="0" smtClean="0">
              <a:latin typeface="+mj-lt"/>
            </a:rPr>
            <a:t>Disseminator</a:t>
          </a:r>
          <a:endParaRPr lang="en-US" dirty="0">
            <a:latin typeface="+mj-lt"/>
          </a:endParaRPr>
        </a:p>
      </dgm:t>
    </dgm:pt>
    <dgm:pt modelId="{B29B66E9-053C-40CC-A1D2-8F312EAF6F7F}" type="parTrans" cxnId="{35652B09-A89F-4E88-B577-706BAE2B6C4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3908DED-730D-4FD9-9E19-F6B0FC3DADD8}" type="sibTrans" cxnId="{35652B09-A89F-4E88-B577-706BAE2B6C4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3B71396-5A39-4C9A-9278-5FD622CBFD38}">
      <dgm:prSet phldrT="[Text]"/>
      <dgm:spPr>
        <a:solidFill>
          <a:srgbClr val="FEEAC9">
            <a:alpha val="90000"/>
          </a:srgbClr>
        </a:solidFill>
        <a:ln>
          <a:noFill/>
        </a:ln>
      </dgm:spPr>
      <dgm:t>
        <a:bodyPr/>
        <a:lstStyle/>
        <a:p>
          <a:r>
            <a:rPr lang="en-US" dirty="0" smtClean="0">
              <a:latin typeface="+mj-lt"/>
            </a:rPr>
            <a:t>Disturbance handler</a:t>
          </a:r>
          <a:endParaRPr lang="en-US" dirty="0">
            <a:latin typeface="+mj-lt"/>
          </a:endParaRPr>
        </a:p>
      </dgm:t>
    </dgm:pt>
    <dgm:pt modelId="{3355BFA6-1817-456C-BA81-79CB1511091D}" type="parTrans" cxnId="{8D26707C-0578-4A13-A96D-645455407DA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39D6CA1-E409-4D53-B9E3-CF84A38D9B50}" type="sibTrans" cxnId="{8D26707C-0578-4A13-A96D-645455407DA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6326A21-60B0-4715-8DFA-C3D145C17F66}">
      <dgm:prSet phldrT="[Text]"/>
      <dgm:spPr>
        <a:solidFill>
          <a:srgbClr val="FEEAC9">
            <a:alpha val="90000"/>
          </a:srgbClr>
        </a:solidFill>
        <a:ln>
          <a:noFill/>
        </a:ln>
      </dgm:spPr>
      <dgm:t>
        <a:bodyPr/>
        <a:lstStyle/>
        <a:p>
          <a:r>
            <a:rPr lang="en-US" dirty="0" smtClean="0">
              <a:latin typeface="+mj-lt"/>
            </a:rPr>
            <a:t>Resource allocator</a:t>
          </a:r>
          <a:endParaRPr lang="en-US" dirty="0">
            <a:latin typeface="+mj-lt"/>
          </a:endParaRPr>
        </a:p>
      </dgm:t>
    </dgm:pt>
    <dgm:pt modelId="{CF7C5418-D54E-4404-9000-9C9D9C30642E}" type="parTrans" cxnId="{E78A59FC-AA3D-4219-8E2A-E4C5944A9B0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46F0FA1-4EC0-4783-82AC-74EED0814EBA}" type="sibTrans" cxnId="{E78A59FC-AA3D-4219-8E2A-E4C5944A9B0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511BF04-3C69-42DA-904C-4783AC9D6280}">
      <dgm:prSet phldrT="[Text]"/>
      <dgm:spPr>
        <a:solidFill>
          <a:srgbClr val="FEEAC9">
            <a:alpha val="90000"/>
          </a:srgbClr>
        </a:solidFill>
        <a:ln>
          <a:noFill/>
        </a:ln>
      </dgm:spPr>
      <dgm:t>
        <a:bodyPr/>
        <a:lstStyle/>
        <a:p>
          <a:r>
            <a:rPr lang="en-US" dirty="0" smtClean="0">
              <a:latin typeface="+mj-lt"/>
            </a:rPr>
            <a:t>Relates primarily to making decisions.</a:t>
          </a:r>
          <a:endParaRPr lang="en-US" dirty="0">
            <a:latin typeface="+mj-lt"/>
          </a:endParaRPr>
        </a:p>
      </dgm:t>
    </dgm:pt>
    <dgm:pt modelId="{1A60E2B5-5A89-4C1F-9D54-B3C5E0EC4CC0}" type="parTrans" cxnId="{F4913F54-949B-4E2B-9B04-44AEC3F5EEC1}">
      <dgm:prSet/>
      <dgm:spPr/>
      <dgm:t>
        <a:bodyPr/>
        <a:lstStyle/>
        <a:p>
          <a:endParaRPr lang="en-US"/>
        </a:p>
      </dgm:t>
    </dgm:pt>
    <dgm:pt modelId="{878BBCF5-462D-47A5-92E1-66CEBC96EA52}" type="sibTrans" cxnId="{F4913F54-949B-4E2B-9B04-44AEC3F5EEC1}">
      <dgm:prSet/>
      <dgm:spPr/>
      <dgm:t>
        <a:bodyPr/>
        <a:lstStyle/>
        <a:p>
          <a:endParaRPr lang="en-US"/>
        </a:p>
      </dgm:t>
    </dgm:pt>
    <dgm:pt modelId="{2A795122-E63B-4B31-AE35-6F674628D2DB}">
      <dgm:prSet phldrT="[Text]"/>
      <dgm:spPr>
        <a:solidFill>
          <a:srgbClr val="FEEAC9">
            <a:alpha val="90000"/>
          </a:srgbClr>
        </a:solidFill>
        <a:ln>
          <a:noFill/>
        </a:ln>
      </dgm:spPr>
      <dgm:t>
        <a:bodyPr/>
        <a:lstStyle/>
        <a:p>
          <a:r>
            <a:rPr lang="en-US" dirty="0" smtClean="0">
              <a:latin typeface="+mj-lt"/>
            </a:rPr>
            <a:t>Involves the processing of information. </a:t>
          </a:r>
          <a:endParaRPr lang="en-US" dirty="0">
            <a:latin typeface="+mj-lt"/>
          </a:endParaRPr>
        </a:p>
      </dgm:t>
    </dgm:pt>
    <dgm:pt modelId="{F944548E-6A3E-4146-8BE5-EDDCCDA901B4}" type="parTrans" cxnId="{D19998E2-24DD-4EF7-9CA1-A229F05C165D}">
      <dgm:prSet/>
      <dgm:spPr/>
      <dgm:t>
        <a:bodyPr/>
        <a:lstStyle/>
        <a:p>
          <a:endParaRPr lang="en-US"/>
        </a:p>
      </dgm:t>
    </dgm:pt>
    <dgm:pt modelId="{3666DFF5-031B-4E2F-AC33-94B7B5042A17}" type="sibTrans" cxnId="{D19998E2-24DD-4EF7-9CA1-A229F05C165D}">
      <dgm:prSet/>
      <dgm:spPr/>
      <dgm:t>
        <a:bodyPr/>
        <a:lstStyle/>
        <a:p>
          <a:endParaRPr lang="en-US"/>
        </a:p>
      </dgm:t>
    </dgm:pt>
    <dgm:pt modelId="{C00A8628-CAD7-489D-A492-3CCA74972B92}">
      <dgm:prSet phldrT="[Text]"/>
      <dgm:spPr>
        <a:solidFill>
          <a:srgbClr val="FEEAC9">
            <a:alpha val="90000"/>
          </a:srgbClr>
        </a:solidFill>
        <a:ln>
          <a:noFill/>
        </a:ln>
      </dgm:spPr>
      <dgm:t>
        <a:bodyPr/>
        <a:lstStyle/>
        <a:p>
          <a:r>
            <a:rPr lang="en-US" dirty="0" smtClean="0">
              <a:latin typeface="+mj-lt"/>
            </a:rPr>
            <a:t>Involves dealing with other people.</a:t>
          </a:r>
          <a:endParaRPr lang="en-US" dirty="0">
            <a:latin typeface="+mj-lt"/>
          </a:endParaRPr>
        </a:p>
      </dgm:t>
    </dgm:pt>
    <dgm:pt modelId="{78326C09-3514-41A7-BB3E-9E97A264C93C}" type="parTrans" cxnId="{82522B8C-85DF-4CA8-9A70-C78D0D1C6F9A}">
      <dgm:prSet/>
      <dgm:spPr/>
      <dgm:t>
        <a:bodyPr/>
        <a:lstStyle/>
        <a:p>
          <a:endParaRPr lang="en-US"/>
        </a:p>
      </dgm:t>
    </dgm:pt>
    <dgm:pt modelId="{682CC302-FD56-4C5F-9E01-49EE5E6D1FB4}" type="sibTrans" cxnId="{82522B8C-85DF-4CA8-9A70-C78D0D1C6F9A}">
      <dgm:prSet/>
      <dgm:spPr/>
      <dgm:t>
        <a:bodyPr/>
        <a:lstStyle/>
        <a:p>
          <a:endParaRPr lang="en-US"/>
        </a:p>
      </dgm:t>
    </dgm:pt>
    <dgm:pt modelId="{B2B675BA-342B-45EB-BF4C-66405822C48C}" type="pres">
      <dgm:prSet presAssocID="{A7131633-3A79-4B7C-8E7E-69BD6DC7B3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18F557-6463-4827-9F72-3E51A0060508}" type="pres">
      <dgm:prSet presAssocID="{9D421B4F-8A03-4830-BA42-C0B1B8BA6281}" presName="composite" presStyleCnt="0"/>
      <dgm:spPr/>
    </dgm:pt>
    <dgm:pt modelId="{34B5F6ED-61F4-4668-BF70-FD6828E5B497}" type="pres">
      <dgm:prSet presAssocID="{9D421B4F-8A03-4830-BA42-C0B1B8BA6281}" presName="parTx" presStyleLbl="alignNode1" presStyleIdx="0" presStyleCnt="3" custScaleX="950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0F5E2B-5842-4194-877F-B7C8DF9F8B80}" type="pres">
      <dgm:prSet presAssocID="{9D421B4F-8A03-4830-BA42-C0B1B8BA6281}" presName="desTx" presStyleLbl="alignAccFollowNode1" presStyleIdx="0" presStyleCnt="3" custScaleX="95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8A053-82D7-4B12-A110-422922388893}" type="pres">
      <dgm:prSet presAssocID="{A483D90F-5440-4EED-B31B-80E03012A693}" presName="space" presStyleCnt="0"/>
      <dgm:spPr/>
    </dgm:pt>
    <dgm:pt modelId="{7885827B-BADE-4159-9384-F64D6C6555BE}" type="pres">
      <dgm:prSet presAssocID="{5E6D7988-40EB-4DB7-94AF-BA1F962F6E52}" presName="composite" presStyleCnt="0"/>
      <dgm:spPr/>
    </dgm:pt>
    <dgm:pt modelId="{4B18B190-C110-4276-9720-E07C14A52113}" type="pres">
      <dgm:prSet presAssocID="{5E6D7988-40EB-4DB7-94AF-BA1F962F6E52}" presName="parTx" presStyleLbl="alignNode1" presStyleIdx="1" presStyleCnt="3" custLinFactNeighborX="-38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3F4B1-79E8-42FB-8CAD-F000A3EEC32A}" type="pres">
      <dgm:prSet presAssocID="{5E6D7988-40EB-4DB7-94AF-BA1F962F6E52}" presName="desTx" presStyleLbl="alignAccFollowNode1" presStyleIdx="1" presStyleCnt="3" custLinFactNeighborX="-3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58729-7BFD-49DD-94FD-80E108F97C52}" type="pres">
      <dgm:prSet presAssocID="{711A81E2-B825-4892-88F3-5C9D735C431B}" presName="space" presStyleCnt="0"/>
      <dgm:spPr/>
    </dgm:pt>
    <dgm:pt modelId="{86B6F6D8-C1DC-4B8E-B0F2-4B713FE8854F}" type="pres">
      <dgm:prSet presAssocID="{101D36CF-4785-46F6-8723-CA3E8C0EF5A5}" presName="composite" presStyleCnt="0"/>
      <dgm:spPr/>
    </dgm:pt>
    <dgm:pt modelId="{CB4FA450-ACA8-42FE-BD92-7CF8A492CE9A}" type="pres">
      <dgm:prSet presAssocID="{101D36CF-4785-46F6-8723-CA3E8C0EF5A5}" presName="parTx" presStyleLbl="alignNode1" presStyleIdx="2" presStyleCnt="3" custScaleX="141978" custLinFactNeighborX="-63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DA1D8-0AF4-46CB-9DC9-318A588CE10D}" type="pres">
      <dgm:prSet presAssocID="{101D36CF-4785-46F6-8723-CA3E8C0EF5A5}" presName="desTx" presStyleLbl="alignAccFollowNode1" presStyleIdx="2" presStyleCnt="3" custScaleX="141978" custLinFactNeighborX="-6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7CD7CF-93A2-4A92-A9C6-CCE56B17D316}" srcId="{101D36CF-4785-46F6-8723-CA3E8C0EF5A5}" destId="{8E45E07A-472D-4F21-8E27-6492C2AC78CA}" srcOrd="0" destOrd="0" parTransId="{38B93412-B716-4AA9-B2CF-D215C791957D}" sibTransId="{73A0BD41-7DD4-4825-A975-A123432711B6}"/>
    <dgm:cxn modelId="{1177EEFA-9C1E-458F-BA8C-B652807707BE}" type="presOf" srcId="{8E45E07A-472D-4F21-8E27-6492C2AC78CA}" destId="{5DCDA1D8-0AF4-46CB-9DC9-318A588CE10D}" srcOrd="0" destOrd="0" presId="urn:microsoft.com/office/officeart/2005/8/layout/hList1"/>
    <dgm:cxn modelId="{155F021A-5B1E-4778-BC2E-C1D88F54F7FF}" type="presOf" srcId="{101D36CF-4785-46F6-8723-CA3E8C0EF5A5}" destId="{CB4FA450-ACA8-42FE-BD92-7CF8A492CE9A}" srcOrd="0" destOrd="0" presId="urn:microsoft.com/office/officeart/2005/8/layout/hList1"/>
    <dgm:cxn modelId="{8D26707C-0578-4A13-A96D-645455407DA7}" srcId="{101D36CF-4785-46F6-8723-CA3E8C0EF5A5}" destId="{23B71396-5A39-4C9A-9278-5FD622CBFD38}" srcOrd="1" destOrd="0" parTransId="{3355BFA6-1817-456C-BA81-79CB1511091D}" sibTransId="{739D6CA1-E409-4D53-B9E3-CF84A38D9B50}"/>
    <dgm:cxn modelId="{FF85434B-3E21-437F-95F6-CE1AC9BB7FCC}" type="presOf" srcId="{AB3B89D7-D0F3-478D-9E9A-DD790986A35C}" destId="{5DCDA1D8-0AF4-46CB-9DC9-318A588CE10D}" srcOrd="0" destOrd="3" presId="urn:microsoft.com/office/officeart/2005/8/layout/hList1"/>
    <dgm:cxn modelId="{5E5F5C86-E00D-4435-AB50-0D220589E146}" type="presOf" srcId="{23B71396-5A39-4C9A-9278-5FD622CBFD38}" destId="{5DCDA1D8-0AF4-46CB-9DC9-318A588CE10D}" srcOrd="0" destOrd="1" presId="urn:microsoft.com/office/officeart/2005/8/layout/hList1"/>
    <dgm:cxn modelId="{70A0336F-A346-4BC4-B66D-BA023EA1FC46}" srcId="{5E6D7988-40EB-4DB7-94AF-BA1F962F6E52}" destId="{E0B574FE-9BC7-46A6-BA21-9974818AC559}" srcOrd="0" destOrd="0" parTransId="{C27C20C3-512E-4093-83E5-3F87493A334C}" sibTransId="{37CD4EBB-1BCD-4E54-8A6E-52565A437DFB}"/>
    <dgm:cxn modelId="{40656C3C-D2CA-4C5F-AD6E-166764744BED}" srcId="{A7131633-3A79-4B7C-8E7E-69BD6DC7B35F}" destId="{101D36CF-4785-46F6-8723-CA3E8C0EF5A5}" srcOrd="2" destOrd="0" parTransId="{F73F14C3-385A-4EAF-969E-6BA46F8D58EF}" sibTransId="{C887B24B-F670-43CB-A0AA-B27690989093}"/>
    <dgm:cxn modelId="{F93DD10A-4B38-44D1-85DA-3872D30D3051}" type="presOf" srcId="{9D421B4F-8A03-4830-BA42-C0B1B8BA6281}" destId="{34B5F6ED-61F4-4668-BF70-FD6828E5B497}" srcOrd="0" destOrd="0" presId="urn:microsoft.com/office/officeart/2005/8/layout/hList1"/>
    <dgm:cxn modelId="{A938A095-4B9C-41DA-A57A-561FCA7522C0}" type="presOf" srcId="{1FEB1736-B2B0-4885-A120-92DF045851D1}" destId="{3D63F4B1-79E8-42FB-8CAD-F000A3EEC32A}" srcOrd="0" destOrd="2" presId="urn:microsoft.com/office/officeart/2005/8/layout/hList1"/>
    <dgm:cxn modelId="{8B3AEF85-1F81-4607-ADC8-455BA6FFA5F8}" srcId="{A7131633-3A79-4B7C-8E7E-69BD6DC7B35F}" destId="{9D421B4F-8A03-4830-BA42-C0B1B8BA6281}" srcOrd="0" destOrd="0" parTransId="{24C79923-5FEF-4578-A8B1-BE3024689B58}" sibTransId="{A483D90F-5440-4EED-B31B-80E03012A693}"/>
    <dgm:cxn modelId="{F4913F54-949B-4E2B-9B04-44AEC3F5EEC1}" srcId="{AB3B89D7-D0F3-478D-9E9A-DD790986A35C}" destId="{4511BF04-3C69-42DA-904C-4783AC9D6280}" srcOrd="0" destOrd="0" parTransId="{1A60E2B5-5A89-4C1F-9D54-B3C5E0EC4CC0}" sibTransId="{878BBCF5-462D-47A5-92E1-66CEBC96EA52}"/>
    <dgm:cxn modelId="{CF00DE8A-8978-4A79-9579-DBB3B80B1A95}" type="presOf" srcId="{2A795122-E63B-4B31-AE35-6F674628D2DB}" destId="{3D63F4B1-79E8-42FB-8CAD-F000A3EEC32A}" srcOrd="0" destOrd="3" presId="urn:microsoft.com/office/officeart/2005/8/layout/hList1"/>
    <dgm:cxn modelId="{D19998E2-24DD-4EF7-9CA1-A229F05C165D}" srcId="{1FEB1736-B2B0-4885-A120-92DF045851D1}" destId="{2A795122-E63B-4B31-AE35-6F674628D2DB}" srcOrd="0" destOrd="0" parTransId="{F944548E-6A3E-4146-8BE5-EDDCCDA901B4}" sibTransId="{3666DFF5-031B-4E2F-AC33-94B7B5042A17}"/>
    <dgm:cxn modelId="{76F626F7-391B-4EAC-86DA-1ABDD9E89AF7}" type="presOf" srcId="{76326A21-60B0-4715-8DFA-C3D145C17F66}" destId="{5DCDA1D8-0AF4-46CB-9DC9-318A588CE10D}" srcOrd="0" destOrd="2" presId="urn:microsoft.com/office/officeart/2005/8/layout/hList1"/>
    <dgm:cxn modelId="{4F44B449-38F7-4784-AEE7-50D2CF5D20F6}" type="presOf" srcId="{5E6D7988-40EB-4DB7-94AF-BA1F962F6E52}" destId="{4B18B190-C110-4276-9720-E07C14A52113}" srcOrd="0" destOrd="0" presId="urn:microsoft.com/office/officeart/2005/8/layout/hList1"/>
    <dgm:cxn modelId="{2A62AD73-D92B-4D1B-970C-2C4208A3AC3F}" srcId="{9D421B4F-8A03-4830-BA42-C0B1B8BA6281}" destId="{D0E1AE7C-D870-4F51-B109-5CC20C4BB257}" srcOrd="2" destOrd="0" parTransId="{088A9181-0D80-44AA-9A76-20DA2C336DC1}" sibTransId="{3A899398-7B82-4A76-932E-24B33C9E2C99}"/>
    <dgm:cxn modelId="{3D912A47-5F33-4323-A3F3-C217DF4DA57A}" type="presOf" srcId="{60071C6D-5066-4C53-9B53-4E84A840F179}" destId="{6D0F5E2B-5842-4194-877F-B7C8DF9F8B80}" srcOrd="0" destOrd="1" presId="urn:microsoft.com/office/officeart/2005/8/layout/hList1"/>
    <dgm:cxn modelId="{4FB404BD-F3B6-4519-B832-C2C7716E1D98}" srcId="{5E6D7988-40EB-4DB7-94AF-BA1F962F6E52}" destId="{1FEB1736-B2B0-4885-A120-92DF045851D1}" srcOrd="2" destOrd="0" parTransId="{AA48E10F-6C60-4D5B-86E1-979C06D80754}" sibTransId="{766795FF-3A41-443C-9671-3BC61F99A816}"/>
    <dgm:cxn modelId="{58A5879A-13EB-4AAB-940B-2FB56788C08A}" type="presOf" srcId="{A7131633-3A79-4B7C-8E7E-69BD6DC7B35F}" destId="{B2B675BA-342B-45EB-BF4C-66405822C48C}" srcOrd="0" destOrd="0" presId="urn:microsoft.com/office/officeart/2005/8/layout/hList1"/>
    <dgm:cxn modelId="{9AA73250-4FBE-4BFF-9402-186F317A2069}" type="presOf" srcId="{D0E1AE7C-D870-4F51-B109-5CC20C4BB257}" destId="{6D0F5E2B-5842-4194-877F-B7C8DF9F8B80}" srcOrd="0" destOrd="2" presId="urn:microsoft.com/office/officeart/2005/8/layout/hList1"/>
    <dgm:cxn modelId="{C65BB24F-B062-433D-A559-3ACC1D755017}" type="presOf" srcId="{E0B574FE-9BC7-46A6-BA21-9974818AC559}" destId="{3D63F4B1-79E8-42FB-8CAD-F000A3EEC32A}" srcOrd="0" destOrd="0" presId="urn:microsoft.com/office/officeart/2005/8/layout/hList1"/>
    <dgm:cxn modelId="{E78A59FC-AA3D-4219-8E2A-E4C5944A9B0C}" srcId="{101D36CF-4785-46F6-8723-CA3E8C0EF5A5}" destId="{76326A21-60B0-4715-8DFA-C3D145C17F66}" srcOrd="2" destOrd="0" parTransId="{CF7C5418-D54E-4404-9000-9C9D9C30642E}" sibTransId="{F46F0FA1-4EC0-4783-82AC-74EED0814EBA}"/>
    <dgm:cxn modelId="{82522B8C-85DF-4CA8-9A70-C78D0D1C6F9A}" srcId="{D0E1AE7C-D870-4F51-B109-5CC20C4BB257}" destId="{C00A8628-CAD7-489D-A492-3CCA74972B92}" srcOrd="0" destOrd="0" parTransId="{78326C09-3514-41A7-BB3E-9E97A264C93C}" sibTransId="{682CC302-FD56-4C5F-9E01-49EE5E6D1FB4}"/>
    <dgm:cxn modelId="{FDE8D5FA-18A8-45CF-B42A-2F26545942CE}" type="presOf" srcId="{4511BF04-3C69-42DA-904C-4783AC9D6280}" destId="{5DCDA1D8-0AF4-46CB-9DC9-318A588CE10D}" srcOrd="0" destOrd="4" presId="urn:microsoft.com/office/officeart/2005/8/layout/hList1"/>
    <dgm:cxn modelId="{54CA93DD-9A19-4C88-99DE-1C570FD6948F}" type="presOf" srcId="{752CEAC6-D3C7-4F14-9400-DD7CC27C8753}" destId="{6D0F5E2B-5842-4194-877F-B7C8DF9F8B80}" srcOrd="0" destOrd="0" presId="urn:microsoft.com/office/officeart/2005/8/layout/hList1"/>
    <dgm:cxn modelId="{35652B09-A89F-4E88-B577-706BAE2B6C4E}" srcId="{5E6D7988-40EB-4DB7-94AF-BA1F962F6E52}" destId="{01D762EB-C46A-42A0-9EA3-D68E433643C5}" srcOrd="1" destOrd="0" parTransId="{B29B66E9-053C-40CC-A1D2-8F312EAF6F7F}" sibTransId="{23908DED-730D-4FD9-9E19-F6B0FC3DADD8}"/>
    <dgm:cxn modelId="{CD40160D-E9ED-4134-A234-07A12C1F559A}" srcId="{9D421B4F-8A03-4830-BA42-C0B1B8BA6281}" destId="{60071C6D-5066-4C53-9B53-4E84A840F179}" srcOrd="1" destOrd="0" parTransId="{D4F6D8F9-4FBF-4706-8599-C2F2EBE3501A}" sibTransId="{6E7DA164-653B-42D0-B0D2-391EC1AC2144}"/>
    <dgm:cxn modelId="{95273E8B-8A57-4970-93ED-EA75982CA1D4}" srcId="{9D421B4F-8A03-4830-BA42-C0B1B8BA6281}" destId="{752CEAC6-D3C7-4F14-9400-DD7CC27C8753}" srcOrd="0" destOrd="0" parTransId="{AD58FFE3-B2A2-4CCE-9A31-7FD3B84984D7}" sibTransId="{2187BC92-C2D2-4B67-860E-B3CF58B9A58A}"/>
    <dgm:cxn modelId="{9EFC6977-9D8F-4B45-BF52-492E1626B857}" srcId="{A7131633-3A79-4B7C-8E7E-69BD6DC7B35F}" destId="{5E6D7988-40EB-4DB7-94AF-BA1F962F6E52}" srcOrd="1" destOrd="0" parTransId="{86A640FE-94F6-4531-9006-269EEED56DDF}" sibTransId="{711A81E2-B825-4892-88F3-5C9D735C431B}"/>
    <dgm:cxn modelId="{DB7E4DD7-BA01-4601-BD67-D3CE4B1D2602}" type="presOf" srcId="{C00A8628-CAD7-489D-A492-3CCA74972B92}" destId="{6D0F5E2B-5842-4194-877F-B7C8DF9F8B80}" srcOrd="0" destOrd="3" presId="urn:microsoft.com/office/officeart/2005/8/layout/hList1"/>
    <dgm:cxn modelId="{921BF3C2-37C4-4336-B9C5-66F41CD3F4F0}" type="presOf" srcId="{01D762EB-C46A-42A0-9EA3-D68E433643C5}" destId="{3D63F4B1-79E8-42FB-8CAD-F000A3EEC32A}" srcOrd="0" destOrd="1" presId="urn:microsoft.com/office/officeart/2005/8/layout/hList1"/>
    <dgm:cxn modelId="{9BB00B14-C2E8-4E7E-B763-A24CA3E55E71}" srcId="{101D36CF-4785-46F6-8723-CA3E8C0EF5A5}" destId="{AB3B89D7-D0F3-478D-9E9A-DD790986A35C}" srcOrd="3" destOrd="0" parTransId="{F1850474-73DC-4ACE-8743-CD97E1DCE495}" sibTransId="{91878FED-A78A-4D81-9976-8C4DF5E554D1}"/>
    <dgm:cxn modelId="{4A32A202-63DF-4CA0-9E66-6B04E6DE2CB4}" type="presParOf" srcId="{B2B675BA-342B-45EB-BF4C-66405822C48C}" destId="{9718F557-6463-4827-9F72-3E51A0060508}" srcOrd="0" destOrd="0" presId="urn:microsoft.com/office/officeart/2005/8/layout/hList1"/>
    <dgm:cxn modelId="{6DFDB6F4-7781-45D1-A2EC-1F7AA5F2069F}" type="presParOf" srcId="{9718F557-6463-4827-9F72-3E51A0060508}" destId="{34B5F6ED-61F4-4668-BF70-FD6828E5B497}" srcOrd="0" destOrd="0" presId="urn:microsoft.com/office/officeart/2005/8/layout/hList1"/>
    <dgm:cxn modelId="{4C63E723-1DBC-45B2-8EE2-8AEE24114129}" type="presParOf" srcId="{9718F557-6463-4827-9F72-3E51A0060508}" destId="{6D0F5E2B-5842-4194-877F-B7C8DF9F8B80}" srcOrd="1" destOrd="0" presId="urn:microsoft.com/office/officeart/2005/8/layout/hList1"/>
    <dgm:cxn modelId="{7D05B4A5-2612-4744-979D-A27A3F3F87B4}" type="presParOf" srcId="{B2B675BA-342B-45EB-BF4C-66405822C48C}" destId="{6538A053-82D7-4B12-A110-422922388893}" srcOrd="1" destOrd="0" presId="urn:microsoft.com/office/officeart/2005/8/layout/hList1"/>
    <dgm:cxn modelId="{42839715-3CFC-450C-85D7-907CE38214F1}" type="presParOf" srcId="{B2B675BA-342B-45EB-BF4C-66405822C48C}" destId="{7885827B-BADE-4159-9384-F64D6C6555BE}" srcOrd="2" destOrd="0" presId="urn:microsoft.com/office/officeart/2005/8/layout/hList1"/>
    <dgm:cxn modelId="{DA2F0D21-ACD5-4DF7-ADA0-A1676BC9CC93}" type="presParOf" srcId="{7885827B-BADE-4159-9384-F64D6C6555BE}" destId="{4B18B190-C110-4276-9720-E07C14A52113}" srcOrd="0" destOrd="0" presId="urn:microsoft.com/office/officeart/2005/8/layout/hList1"/>
    <dgm:cxn modelId="{33BD3C4F-3BBD-491C-9B24-752510B0539F}" type="presParOf" srcId="{7885827B-BADE-4159-9384-F64D6C6555BE}" destId="{3D63F4B1-79E8-42FB-8CAD-F000A3EEC32A}" srcOrd="1" destOrd="0" presId="urn:microsoft.com/office/officeart/2005/8/layout/hList1"/>
    <dgm:cxn modelId="{E75A401A-591D-404A-922D-383AFC2AE212}" type="presParOf" srcId="{B2B675BA-342B-45EB-BF4C-66405822C48C}" destId="{08258729-7BFD-49DD-94FD-80E108F97C52}" srcOrd="3" destOrd="0" presId="urn:microsoft.com/office/officeart/2005/8/layout/hList1"/>
    <dgm:cxn modelId="{5710C048-A56A-49E3-A301-16E9B226166B}" type="presParOf" srcId="{B2B675BA-342B-45EB-BF4C-66405822C48C}" destId="{86B6F6D8-C1DC-4B8E-B0F2-4B713FE8854F}" srcOrd="4" destOrd="0" presId="urn:microsoft.com/office/officeart/2005/8/layout/hList1"/>
    <dgm:cxn modelId="{18B8F601-ED84-443A-A5AC-2E1E0902F17F}" type="presParOf" srcId="{86B6F6D8-C1DC-4B8E-B0F2-4B713FE8854F}" destId="{CB4FA450-ACA8-42FE-BD92-7CF8A492CE9A}" srcOrd="0" destOrd="0" presId="urn:microsoft.com/office/officeart/2005/8/layout/hList1"/>
    <dgm:cxn modelId="{6EAB88E8-E2BB-42D0-95F6-9F97E6E121FA}" type="presParOf" srcId="{86B6F6D8-C1DC-4B8E-B0F2-4B713FE8854F}" destId="{5DCDA1D8-0AF4-46CB-9DC9-318A588CE10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772C27-9005-43F8-808A-4A6EAE860436}">
      <dsp:nvSpPr>
        <dsp:cNvPr id="0" name=""/>
        <dsp:cNvSpPr/>
      </dsp:nvSpPr>
      <dsp:spPr>
        <a:xfrm>
          <a:off x="0" y="0"/>
          <a:ext cx="8153400" cy="3048000"/>
        </a:xfrm>
        <a:prstGeom prst="roundRect">
          <a:avLst>
            <a:gd name="adj" fmla="val 10000"/>
          </a:avLst>
        </a:prstGeom>
        <a:solidFill>
          <a:srgbClr val="D8E8C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E95A53"/>
              </a:solidFill>
              <a:latin typeface="+mj-lt"/>
            </a:rPr>
            <a:t>Organization</a:t>
          </a:r>
          <a:endParaRPr lang="en-US" sz="4400" b="1" kern="1200" dirty="0">
            <a:solidFill>
              <a:srgbClr val="E95A53"/>
            </a:solidFill>
            <a:latin typeface="+mj-lt"/>
          </a:endParaRPr>
        </a:p>
      </dsp:txBody>
      <dsp:txXfrm>
        <a:off x="0" y="0"/>
        <a:ext cx="8153400" cy="914400"/>
      </dsp:txXfrm>
    </dsp:sp>
    <dsp:sp modelId="{33A9A381-BFE0-4A52-81DB-51B7542225AF}">
      <dsp:nvSpPr>
        <dsp:cNvPr id="0" name=""/>
        <dsp:cNvSpPr/>
      </dsp:nvSpPr>
      <dsp:spPr>
        <a:xfrm>
          <a:off x="815339" y="914400"/>
          <a:ext cx="6522720" cy="198120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1"/>
              </a:solidFill>
            </a:rPr>
            <a:t>A group of people working together in a structured and coordinated fashion to achieve a set of goals.</a:t>
          </a:r>
          <a:endParaRPr lang="en-US" sz="3400" kern="1200" dirty="0">
            <a:solidFill>
              <a:schemeClr val="tx1"/>
            </a:solidFill>
            <a:latin typeface="+mj-lt"/>
          </a:endParaRPr>
        </a:p>
      </dsp:txBody>
      <dsp:txXfrm>
        <a:off x="815339" y="914400"/>
        <a:ext cx="6522720" cy="19812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6BCE94-66EF-4F69-B1B9-6DD9B57B0BAC}">
      <dsp:nvSpPr>
        <dsp:cNvPr id="0" name=""/>
        <dsp:cNvSpPr/>
      </dsp:nvSpPr>
      <dsp:spPr>
        <a:xfrm>
          <a:off x="4267200" y="1368755"/>
          <a:ext cx="3342097" cy="386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44"/>
              </a:lnTo>
              <a:lnTo>
                <a:pt x="3342097" y="193344"/>
              </a:lnTo>
              <a:lnTo>
                <a:pt x="3342097" y="386688"/>
              </a:lnTo>
            </a:path>
          </a:pathLst>
        </a:custGeom>
        <a:noFill/>
        <a:ln w="9525" cap="flat" cmpd="sng" algn="ctr">
          <a:solidFill>
            <a:srgbClr val="E57B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539D9-977F-4A93-808B-A24E43115D56}">
      <dsp:nvSpPr>
        <dsp:cNvPr id="0" name=""/>
        <dsp:cNvSpPr/>
      </dsp:nvSpPr>
      <dsp:spPr>
        <a:xfrm>
          <a:off x="4267200" y="1368755"/>
          <a:ext cx="1114032" cy="386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44"/>
              </a:lnTo>
              <a:lnTo>
                <a:pt x="1114032" y="193344"/>
              </a:lnTo>
              <a:lnTo>
                <a:pt x="1114032" y="386688"/>
              </a:lnTo>
            </a:path>
          </a:pathLst>
        </a:custGeom>
        <a:noFill/>
        <a:ln w="9525" cap="flat" cmpd="sng" algn="ctr">
          <a:solidFill>
            <a:srgbClr val="E57B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B04D7F-A95C-46C8-A96D-E6B1F05FD9EA}">
      <dsp:nvSpPr>
        <dsp:cNvPr id="0" name=""/>
        <dsp:cNvSpPr/>
      </dsp:nvSpPr>
      <dsp:spPr>
        <a:xfrm>
          <a:off x="3153167" y="1368755"/>
          <a:ext cx="1114032" cy="386688"/>
        </a:xfrm>
        <a:custGeom>
          <a:avLst/>
          <a:gdLst/>
          <a:ahLst/>
          <a:cxnLst/>
          <a:rect l="0" t="0" r="0" b="0"/>
          <a:pathLst>
            <a:path>
              <a:moveTo>
                <a:pt x="1114032" y="0"/>
              </a:moveTo>
              <a:lnTo>
                <a:pt x="1114032" y="193344"/>
              </a:lnTo>
              <a:lnTo>
                <a:pt x="0" y="193344"/>
              </a:lnTo>
              <a:lnTo>
                <a:pt x="0" y="386688"/>
              </a:lnTo>
            </a:path>
          </a:pathLst>
        </a:custGeom>
        <a:noFill/>
        <a:ln w="9525" cap="flat" cmpd="sng" algn="ctr">
          <a:solidFill>
            <a:srgbClr val="E57B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BE824-6987-4D3A-81D8-E5F64A02B48A}">
      <dsp:nvSpPr>
        <dsp:cNvPr id="0" name=""/>
        <dsp:cNvSpPr/>
      </dsp:nvSpPr>
      <dsp:spPr>
        <a:xfrm>
          <a:off x="925102" y="1368755"/>
          <a:ext cx="3342097" cy="386688"/>
        </a:xfrm>
        <a:custGeom>
          <a:avLst/>
          <a:gdLst/>
          <a:ahLst/>
          <a:cxnLst/>
          <a:rect l="0" t="0" r="0" b="0"/>
          <a:pathLst>
            <a:path>
              <a:moveTo>
                <a:pt x="3342097" y="0"/>
              </a:moveTo>
              <a:lnTo>
                <a:pt x="3342097" y="193344"/>
              </a:lnTo>
              <a:lnTo>
                <a:pt x="0" y="193344"/>
              </a:lnTo>
              <a:lnTo>
                <a:pt x="0" y="386688"/>
              </a:lnTo>
            </a:path>
          </a:pathLst>
        </a:custGeom>
        <a:noFill/>
        <a:ln w="9525" cap="flat" cmpd="sng" algn="ctr">
          <a:solidFill>
            <a:srgbClr val="E57B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5C30A7-0A9C-4FE1-A7FF-76C94D184119}">
      <dsp:nvSpPr>
        <dsp:cNvPr id="0" name=""/>
        <dsp:cNvSpPr/>
      </dsp:nvSpPr>
      <dsp:spPr>
        <a:xfrm>
          <a:off x="3346512" y="448067"/>
          <a:ext cx="1841375" cy="920687"/>
        </a:xfrm>
        <a:prstGeom prst="rect">
          <a:avLst/>
        </a:prstGeom>
        <a:solidFill>
          <a:srgbClr val="00A3B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bg1"/>
              </a:solidFill>
              <a:latin typeface="+mj-lt"/>
            </a:rPr>
            <a:t>Organization</a:t>
          </a:r>
          <a:endParaRPr lang="en-US" sz="2500" kern="1200" dirty="0">
            <a:solidFill>
              <a:schemeClr val="bg1"/>
            </a:solidFill>
            <a:latin typeface="+mj-lt"/>
          </a:endParaRPr>
        </a:p>
      </dsp:txBody>
      <dsp:txXfrm>
        <a:off x="3346512" y="448067"/>
        <a:ext cx="1841375" cy="920687"/>
      </dsp:txXfrm>
    </dsp:sp>
    <dsp:sp modelId="{A648B257-1020-41CD-862D-486F6398AB56}">
      <dsp:nvSpPr>
        <dsp:cNvPr id="0" name=""/>
        <dsp:cNvSpPr/>
      </dsp:nvSpPr>
      <dsp:spPr>
        <a:xfrm>
          <a:off x="4414" y="1755444"/>
          <a:ext cx="1841375" cy="920687"/>
        </a:xfrm>
        <a:prstGeom prst="rect">
          <a:avLst/>
        </a:prstGeom>
        <a:solidFill>
          <a:srgbClr val="FEEAC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  <a:latin typeface="+mj-lt"/>
            </a:rPr>
            <a:t>Human Resources</a:t>
          </a:r>
          <a:endParaRPr lang="en-US" sz="2500" kern="1200" dirty="0">
            <a:solidFill>
              <a:schemeClr val="tx1"/>
            </a:solidFill>
            <a:latin typeface="+mj-lt"/>
          </a:endParaRPr>
        </a:p>
      </dsp:txBody>
      <dsp:txXfrm>
        <a:off x="4414" y="1755444"/>
        <a:ext cx="1841375" cy="920687"/>
      </dsp:txXfrm>
    </dsp:sp>
    <dsp:sp modelId="{0E4730AB-0F50-49F7-B3E4-50AF661CC1AB}">
      <dsp:nvSpPr>
        <dsp:cNvPr id="0" name=""/>
        <dsp:cNvSpPr/>
      </dsp:nvSpPr>
      <dsp:spPr>
        <a:xfrm>
          <a:off x="2232479" y="1755444"/>
          <a:ext cx="1841375" cy="920687"/>
        </a:xfrm>
        <a:prstGeom prst="rect">
          <a:avLst/>
        </a:prstGeom>
        <a:solidFill>
          <a:srgbClr val="D8E8C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  <a:latin typeface="+mj-lt"/>
            </a:rPr>
            <a:t>Financial Resources</a:t>
          </a:r>
          <a:endParaRPr lang="en-US" sz="2500" kern="1200" dirty="0">
            <a:solidFill>
              <a:schemeClr val="tx1"/>
            </a:solidFill>
            <a:latin typeface="+mj-lt"/>
          </a:endParaRPr>
        </a:p>
      </dsp:txBody>
      <dsp:txXfrm>
        <a:off x="2232479" y="1755444"/>
        <a:ext cx="1841375" cy="920687"/>
      </dsp:txXfrm>
    </dsp:sp>
    <dsp:sp modelId="{CAA904AC-19B0-4AF0-9CBB-1EB4E23A1DCA}">
      <dsp:nvSpPr>
        <dsp:cNvPr id="0" name=""/>
        <dsp:cNvSpPr/>
      </dsp:nvSpPr>
      <dsp:spPr>
        <a:xfrm>
          <a:off x="4460544" y="1755444"/>
          <a:ext cx="1841375" cy="920687"/>
        </a:xfrm>
        <a:prstGeom prst="rect">
          <a:avLst/>
        </a:prstGeom>
        <a:solidFill>
          <a:srgbClr val="CAE7E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  <a:latin typeface="+mj-lt"/>
            </a:rPr>
            <a:t>Physical Resources</a:t>
          </a:r>
          <a:endParaRPr lang="en-US" sz="2500" kern="1200" dirty="0">
            <a:solidFill>
              <a:schemeClr val="tx1"/>
            </a:solidFill>
            <a:latin typeface="+mj-lt"/>
          </a:endParaRPr>
        </a:p>
      </dsp:txBody>
      <dsp:txXfrm>
        <a:off x="4460544" y="1755444"/>
        <a:ext cx="1841375" cy="920687"/>
      </dsp:txXfrm>
    </dsp:sp>
    <dsp:sp modelId="{184DE421-D9CB-4CE8-8144-34C33B9328D3}">
      <dsp:nvSpPr>
        <dsp:cNvPr id="0" name=""/>
        <dsp:cNvSpPr/>
      </dsp:nvSpPr>
      <dsp:spPr>
        <a:xfrm>
          <a:off x="6688609" y="1755444"/>
          <a:ext cx="1841375" cy="920687"/>
        </a:xfrm>
        <a:prstGeom prst="rect">
          <a:avLst/>
        </a:prstGeom>
        <a:solidFill>
          <a:srgbClr val="E9EBF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  <a:latin typeface="+mj-lt"/>
            </a:rPr>
            <a:t>Information Resources</a:t>
          </a:r>
          <a:endParaRPr lang="en-US" sz="2500" kern="1200" dirty="0">
            <a:solidFill>
              <a:schemeClr val="tx1"/>
            </a:solidFill>
            <a:latin typeface="+mj-lt"/>
          </a:endParaRPr>
        </a:p>
      </dsp:txBody>
      <dsp:txXfrm>
        <a:off x="6688609" y="1755444"/>
        <a:ext cx="1841375" cy="92068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95C987-9EF9-4655-9A81-3D4A66C9F74E}">
      <dsp:nvSpPr>
        <dsp:cNvPr id="0" name=""/>
        <dsp:cNvSpPr/>
      </dsp:nvSpPr>
      <dsp:spPr>
        <a:xfrm>
          <a:off x="0" y="34799"/>
          <a:ext cx="8077200" cy="702000"/>
        </a:xfrm>
        <a:prstGeom prst="roundRect">
          <a:avLst/>
        </a:prstGeom>
        <a:solidFill>
          <a:srgbClr val="E9EBF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E95A53"/>
              </a:solidFill>
              <a:latin typeface="+mj-lt"/>
            </a:rPr>
            <a:t>Efficient</a:t>
          </a:r>
          <a:endParaRPr lang="en-US" sz="3000" b="1" kern="1200" dirty="0">
            <a:solidFill>
              <a:srgbClr val="E95A53"/>
            </a:solidFill>
            <a:latin typeface="+mj-lt"/>
          </a:endParaRPr>
        </a:p>
      </dsp:txBody>
      <dsp:txXfrm>
        <a:off x="0" y="34799"/>
        <a:ext cx="8077200" cy="702000"/>
      </dsp:txXfrm>
    </dsp:sp>
    <dsp:sp modelId="{27849A13-6DDB-4CC9-A19B-6073D4DE1B7D}">
      <dsp:nvSpPr>
        <dsp:cNvPr id="0" name=""/>
        <dsp:cNvSpPr/>
      </dsp:nvSpPr>
      <dsp:spPr>
        <a:xfrm>
          <a:off x="0" y="736799"/>
          <a:ext cx="8077200" cy="496800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451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>
              <a:solidFill>
                <a:schemeClr val="tx1"/>
              </a:solidFill>
              <a:latin typeface="+mj-lt"/>
            </a:rPr>
            <a:t>Using resources wisely and in a cost effective way.</a:t>
          </a:r>
          <a:endParaRPr lang="en-US" sz="2300" kern="1200" dirty="0">
            <a:solidFill>
              <a:schemeClr val="tx1"/>
            </a:solidFill>
            <a:latin typeface="+mj-lt"/>
          </a:endParaRPr>
        </a:p>
      </dsp:txBody>
      <dsp:txXfrm>
        <a:off x="0" y="736799"/>
        <a:ext cx="8077200" cy="496800"/>
      </dsp:txXfrm>
    </dsp:sp>
    <dsp:sp modelId="{B00173BB-A196-418C-8195-C09583F8CE96}">
      <dsp:nvSpPr>
        <dsp:cNvPr id="0" name=""/>
        <dsp:cNvSpPr/>
      </dsp:nvSpPr>
      <dsp:spPr>
        <a:xfrm>
          <a:off x="0" y="1233599"/>
          <a:ext cx="8077200" cy="702000"/>
        </a:xfrm>
        <a:prstGeom prst="roundRect">
          <a:avLst/>
        </a:prstGeom>
        <a:solidFill>
          <a:srgbClr val="FEEAC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E95A53"/>
              </a:solidFill>
              <a:latin typeface="+mj-lt"/>
            </a:rPr>
            <a:t>Effective</a:t>
          </a:r>
          <a:endParaRPr lang="en-US" sz="3000" b="1" kern="1200" dirty="0">
            <a:solidFill>
              <a:srgbClr val="E95A53"/>
            </a:solidFill>
            <a:latin typeface="+mj-lt"/>
          </a:endParaRPr>
        </a:p>
      </dsp:txBody>
      <dsp:txXfrm>
        <a:off x="0" y="1233599"/>
        <a:ext cx="8077200" cy="702000"/>
      </dsp:txXfrm>
    </dsp:sp>
    <dsp:sp modelId="{D6EFBFD7-11AA-4C32-AC8F-B31E6A58EF06}">
      <dsp:nvSpPr>
        <dsp:cNvPr id="0" name=""/>
        <dsp:cNvSpPr/>
      </dsp:nvSpPr>
      <dsp:spPr>
        <a:xfrm>
          <a:off x="0" y="1935599"/>
          <a:ext cx="8077200" cy="683100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451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>
              <a:solidFill>
                <a:schemeClr val="tx1"/>
              </a:solidFill>
              <a:latin typeface="+mj-lt"/>
            </a:rPr>
            <a:t>Making the right decisions and successfully implementing them.</a:t>
          </a:r>
          <a:endParaRPr lang="en-US" sz="2300" kern="1200" dirty="0">
            <a:solidFill>
              <a:schemeClr val="tx1"/>
            </a:solidFill>
            <a:latin typeface="+mj-lt"/>
          </a:endParaRPr>
        </a:p>
      </dsp:txBody>
      <dsp:txXfrm>
        <a:off x="0" y="1935599"/>
        <a:ext cx="8077200" cy="683100"/>
      </dsp:txXfrm>
    </dsp:sp>
    <dsp:sp modelId="{FA4F6384-17C3-4126-B61D-7403A8AEB8C6}">
      <dsp:nvSpPr>
        <dsp:cNvPr id="0" name=""/>
        <dsp:cNvSpPr/>
      </dsp:nvSpPr>
      <dsp:spPr>
        <a:xfrm>
          <a:off x="0" y="2618700"/>
          <a:ext cx="8077200" cy="702000"/>
        </a:xfrm>
        <a:prstGeom prst="roundRect">
          <a:avLst/>
        </a:prstGeom>
        <a:solidFill>
          <a:srgbClr val="E0F2F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E95A53"/>
              </a:solidFill>
              <a:latin typeface="+mj-lt"/>
            </a:rPr>
            <a:t>Manager </a:t>
          </a:r>
          <a:endParaRPr lang="en-US" sz="3000" b="1" kern="1200" dirty="0">
            <a:solidFill>
              <a:srgbClr val="E95A53"/>
            </a:solidFill>
            <a:latin typeface="+mj-lt"/>
          </a:endParaRPr>
        </a:p>
      </dsp:txBody>
      <dsp:txXfrm>
        <a:off x="0" y="2618700"/>
        <a:ext cx="8077200" cy="702000"/>
      </dsp:txXfrm>
    </dsp:sp>
    <dsp:sp modelId="{1CFE92CB-FA5B-48A1-B182-E1774569FD07}">
      <dsp:nvSpPr>
        <dsp:cNvPr id="0" name=""/>
        <dsp:cNvSpPr/>
      </dsp:nvSpPr>
      <dsp:spPr>
        <a:xfrm>
          <a:off x="0" y="3320700"/>
          <a:ext cx="8077200" cy="683100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451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>
              <a:solidFill>
                <a:schemeClr val="tx1"/>
              </a:solidFill>
              <a:latin typeface="+mj-lt"/>
            </a:rPr>
            <a:t>Someone whose primary responsibility is to carry out the management process.</a:t>
          </a:r>
          <a:endParaRPr lang="en-US" sz="2300" kern="1200" dirty="0">
            <a:solidFill>
              <a:schemeClr val="tx1"/>
            </a:solidFill>
            <a:latin typeface="+mj-lt"/>
          </a:endParaRPr>
        </a:p>
      </dsp:txBody>
      <dsp:txXfrm>
        <a:off x="0" y="3320700"/>
        <a:ext cx="8077200" cy="6831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AF668B-9B7C-4389-A63A-A754F41529C5}">
      <dsp:nvSpPr>
        <dsp:cNvPr id="0" name=""/>
        <dsp:cNvSpPr/>
      </dsp:nvSpPr>
      <dsp:spPr>
        <a:xfrm>
          <a:off x="590490" y="571"/>
          <a:ext cx="2226505" cy="1335903"/>
        </a:xfrm>
        <a:prstGeom prst="rect">
          <a:avLst/>
        </a:prstGeom>
        <a:solidFill>
          <a:srgbClr val="00A3B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+mj-lt"/>
            </a:rPr>
            <a:t>Marketing </a:t>
          </a:r>
          <a:endParaRPr lang="en-US" sz="2500" kern="1200" dirty="0">
            <a:latin typeface="+mj-lt"/>
          </a:endParaRPr>
        </a:p>
      </dsp:txBody>
      <dsp:txXfrm>
        <a:off x="590490" y="571"/>
        <a:ext cx="2226505" cy="1335903"/>
      </dsp:txXfrm>
    </dsp:sp>
    <dsp:sp modelId="{8904060A-9FC0-4C02-B697-353B771FB36C}">
      <dsp:nvSpPr>
        <dsp:cNvPr id="0" name=""/>
        <dsp:cNvSpPr/>
      </dsp:nvSpPr>
      <dsp:spPr>
        <a:xfrm>
          <a:off x="3039647" y="571"/>
          <a:ext cx="2226505" cy="1335903"/>
        </a:xfrm>
        <a:prstGeom prst="rect">
          <a:avLst/>
        </a:prstGeom>
        <a:solidFill>
          <a:srgbClr val="A7622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+mj-lt"/>
            </a:rPr>
            <a:t>Financial </a:t>
          </a:r>
          <a:endParaRPr lang="en-US" sz="2500" kern="1200" dirty="0">
            <a:latin typeface="+mj-lt"/>
          </a:endParaRPr>
        </a:p>
      </dsp:txBody>
      <dsp:txXfrm>
        <a:off x="3039647" y="571"/>
        <a:ext cx="2226505" cy="1335903"/>
      </dsp:txXfrm>
    </dsp:sp>
    <dsp:sp modelId="{8E370460-7123-4B00-99F2-0E0FA8FB2730}">
      <dsp:nvSpPr>
        <dsp:cNvPr id="0" name=""/>
        <dsp:cNvSpPr/>
      </dsp:nvSpPr>
      <dsp:spPr>
        <a:xfrm>
          <a:off x="5488803" y="571"/>
          <a:ext cx="2226505" cy="1335903"/>
        </a:xfrm>
        <a:prstGeom prst="rect">
          <a:avLst/>
        </a:prstGeom>
        <a:solidFill>
          <a:srgbClr val="53659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+mj-lt"/>
            </a:rPr>
            <a:t>Operations </a:t>
          </a:r>
          <a:endParaRPr lang="en-US" sz="2500" kern="1200" dirty="0">
            <a:latin typeface="+mj-lt"/>
          </a:endParaRPr>
        </a:p>
      </dsp:txBody>
      <dsp:txXfrm>
        <a:off x="5488803" y="571"/>
        <a:ext cx="2226505" cy="1335903"/>
      </dsp:txXfrm>
    </dsp:sp>
    <dsp:sp modelId="{43EFD780-226C-40C6-9EFF-9CE1EA49FBAC}">
      <dsp:nvSpPr>
        <dsp:cNvPr id="0" name=""/>
        <dsp:cNvSpPr/>
      </dsp:nvSpPr>
      <dsp:spPr>
        <a:xfrm>
          <a:off x="590490" y="1559125"/>
          <a:ext cx="2226505" cy="1335903"/>
        </a:xfrm>
        <a:prstGeom prst="rect">
          <a:avLst/>
        </a:prstGeom>
        <a:solidFill>
          <a:srgbClr val="5C7E8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+mj-lt"/>
            </a:rPr>
            <a:t>Human resources</a:t>
          </a:r>
          <a:endParaRPr lang="en-US" sz="2500" kern="1200" dirty="0">
            <a:latin typeface="+mj-lt"/>
          </a:endParaRPr>
        </a:p>
      </dsp:txBody>
      <dsp:txXfrm>
        <a:off x="590490" y="1559125"/>
        <a:ext cx="2226505" cy="1335903"/>
      </dsp:txXfrm>
    </dsp:sp>
    <dsp:sp modelId="{C2199930-D317-43E2-AC98-F59D7F4E01E3}">
      <dsp:nvSpPr>
        <dsp:cNvPr id="0" name=""/>
        <dsp:cNvSpPr/>
      </dsp:nvSpPr>
      <dsp:spPr>
        <a:xfrm>
          <a:off x="3039647" y="1559125"/>
          <a:ext cx="2226505" cy="1335903"/>
        </a:xfrm>
        <a:prstGeom prst="rect">
          <a:avLst/>
        </a:prstGeom>
        <a:solidFill>
          <a:srgbClr val="088C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+mj-lt"/>
            </a:rPr>
            <a:t>Administrative </a:t>
          </a:r>
          <a:endParaRPr lang="en-US" sz="2500" kern="1200" dirty="0">
            <a:latin typeface="+mj-lt"/>
          </a:endParaRPr>
        </a:p>
      </dsp:txBody>
      <dsp:txXfrm>
        <a:off x="3039647" y="1559125"/>
        <a:ext cx="2226505" cy="1335903"/>
      </dsp:txXfrm>
    </dsp:sp>
    <dsp:sp modelId="{EA4D023E-5B96-43A0-83AB-70C50593FBAE}">
      <dsp:nvSpPr>
        <dsp:cNvPr id="0" name=""/>
        <dsp:cNvSpPr/>
      </dsp:nvSpPr>
      <dsp:spPr>
        <a:xfrm>
          <a:off x="5488803" y="1559125"/>
          <a:ext cx="2226505" cy="1335903"/>
        </a:xfrm>
        <a:prstGeom prst="rect">
          <a:avLst/>
        </a:prstGeom>
        <a:solidFill>
          <a:srgbClr val="0087C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+mj-lt"/>
            </a:rPr>
            <a:t>Other areas</a:t>
          </a:r>
          <a:endParaRPr lang="en-US" sz="2500" kern="1200" dirty="0">
            <a:latin typeface="+mj-lt"/>
          </a:endParaRPr>
        </a:p>
      </dsp:txBody>
      <dsp:txXfrm>
        <a:off x="5488803" y="1559125"/>
        <a:ext cx="2226505" cy="133590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B5F6ED-61F4-4668-BF70-FD6828E5B497}">
      <dsp:nvSpPr>
        <dsp:cNvPr id="0" name=""/>
        <dsp:cNvSpPr/>
      </dsp:nvSpPr>
      <dsp:spPr>
        <a:xfrm>
          <a:off x="808" y="136921"/>
          <a:ext cx="2280799" cy="792672"/>
        </a:xfrm>
        <a:prstGeom prst="rect">
          <a:avLst/>
        </a:prstGeom>
        <a:solidFill>
          <a:srgbClr val="E0F2FB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  <a:latin typeface="+mj-lt"/>
            </a:rPr>
            <a:t>Interpersonal Roles</a:t>
          </a:r>
          <a:endParaRPr lang="en-US" sz="2300" kern="1200" dirty="0">
            <a:solidFill>
              <a:schemeClr val="tx1"/>
            </a:solidFill>
            <a:latin typeface="+mj-lt"/>
          </a:endParaRPr>
        </a:p>
      </dsp:txBody>
      <dsp:txXfrm>
        <a:off x="808" y="136921"/>
        <a:ext cx="2280799" cy="792672"/>
      </dsp:txXfrm>
    </dsp:sp>
    <dsp:sp modelId="{6D0F5E2B-5842-4194-877F-B7C8DF9F8B80}">
      <dsp:nvSpPr>
        <dsp:cNvPr id="0" name=""/>
        <dsp:cNvSpPr/>
      </dsp:nvSpPr>
      <dsp:spPr>
        <a:xfrm>
          <a:off x="808" y="929593"/>
          <a:ext cx="2280799" cy="3784885"/>
        </a:xfrm>
        <a:prstGeom prst="rect">
          <a:avLst/>
        </a:prstGeom>
        <a:solidFill>
          <a:srgbClr val="FEEAC9">
            <a:alpha val="90000"/>
          </a:srgb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+mj-lt"/>
            </a:rPr>
            <a:t>Figurehead </a:t>
          </a:r>
          <a:endParaRPr lang="en-US" sz="2300" kern="1200" dirty="0">
            <a:latin typeface="+mj-lt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+mj-lt"/>
            </a:rPr>
            <a:t>Leader</a:t>
          </a:r>
          <a:endParaRPr lang="en-US" sz="2300" kern="1200" dirty="0">
            <a:latin typeface="+mj-lt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+mj-lt"/>
            </a:rPr>
            <a:t>Liaison</a:t>
          </a:r>
          <a:endParaRPr lang="en-US" sz="2300" kern="1200" dirty="0">
            <a:latin typeface="+mj-lt"/>
          </a:endParaRP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+mj-lt"/>
            </a:rPr>
            <a:t>Involves dealing with other people.</a:t>
          </a:r>
          <a:endParaRPr lang="en-US" sz="2300" kern="1200" dirty="0">
            <a:latin typeface="+mj-lt"/>
          </a:endParaRPr>
        </a:p>
      </dsp:txBody>
      <dsp:txXfrm>
        <a:off x="808" y="929593"/>
        <a:ext cx="2280799" cy="3784885"/>
      </dsp:txXfrm>
    </dsp:sp>
    <dsp:sp modelId="{4B18B190-C110-4276-9720-E07C14A52113}">
      <dsp:nvSpPr>
        <dsp:cNvPr id="0" name=""/>
        <dsp:cNvSpPr/>
      </dsp:nvSpPr>
      <dsp:spPr>
        <a:xfrm>
          <a:off x="2526281" y="136921"/>
          <a:ext cx="2400411" cy="792672"/>
        </a:xfrm>
        <a:prstGeom prst="rect">
          <a:avLst/>
        </a:prstGeom>
        <a:solidFill>
          <a:srgbClr val="D8E8C4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  <a:latin typeface="+mj-lt"/>
            </a:rPr>
            <a:t>Informational Roles</a:t>
          </a:r>
          <a:endParaRPr lang="en-US" sz="2300" kern="1200" dirty="0">
            <a:solidFill>
              <a:schemeClr val="tx1"/>
            </a:solidFill>
            <a:latin typeface="+mj-lt"/>
          </a:endParaRPr>
        </a:p>
      </dsp:txBody>
      <dsp:txXfrm>
        <a:off x="2526281" y="136921"/>
        <a:ext cx="2400411" cy="792672"/>
      </dsp:txXfrm>
    </dsp:sp>
    <dsp:sp modelId="{3D63F4B1-79E8-42FB-8CAD-F000A3EEC32A}">
      <dsp:nvSpPr>
        <dsp:cNvPr id="0" name=""/>
        <dsp:cNvSpPr/>
      </dsp:nvSpPr>
      <dsp:spPr>
        <a:xfrm>
          <a:off x="2526281" y="929593"/>
          <a:ext cx="2400411" cy="3784885"/>
        </a:xfrm>
        <a:prstGeom prst="rect">
          <a:avLst/>
        </a:prstGeom>
        <a:solidFill>
          <a:srgbClr val="FEEAC9">
            <a:alpha val="90000"/>
          </a:srgb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+mj-lt"/>
            </a:rPr>
            <a:t>Monitor</a:t>
          </a:r>
          <a:endParaRPr lang="en-US" sz="2300" kern="1200" dirty="0">
            <a:latin typeface="+mj-lt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+mj-lt"/>
            </a:rPr>
            <a:t>Disseminator</a:t>
          </a:r>
          <a:endParaRPr lang="en-US" sz="2300" kern="1200" dirty="0">
            <a:latin typeface="+mj-lt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+mj-lt"/>
            </a:rPr>
            <a:t>Spokesperson</a:t>
          </a:r>
          <a:endParaRPr lang="en-US" sz="2300" kern="1200" dirty="0">
            <a:latin typeface="+mj-lt"/>
          </a:endParaRP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+mj-lt"/>
            </a:rPr>
            <a:t>Involves the processing of information. </a:t>
          </a:r>
          <a:endParaRPr lang="en-US" sz="2300" kern="1200" dirty="0">
            <a:latin typeface="+mj-lt"/>
          </a:endParaRPr>
        </a:p>
      </dsp:txBody>
      <dsp:txXfrm>
        <a:off x="2526281" y="929593"/>
        <a:ext cx="2400411" cy="3784885"/>
      </dsp:txXfrm>
    </dsp:sp>
    <dsp:sp modelId="{CB4FA450-ACA8-42FE-BD92-7CF8A492CE9A}">
      <dsp:nvSpPr>
        <dsp:cNvPr id="0" name=""/>
        <dsp:cNvSpPr/>
      </dsp:nvSpPr>
      <dsp:spPr>
        <a:xfrm>
          <a:off x="5201516" y="136921"/>
          <a:ext cx="3408056" cy="792672"/>
        </a:xfrm>
        <a:prstGeom prst="rect">
          <a:avLst/>
        </a:prstGeom>
        <a:solidFill>
          <a:srgbClr val="E9EBF5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  <a:latin typeface="+mj-lt"/>
            </a:rPr>
            <a:t>Decisional Roles</a:t>
          </a:r>
          <a:endParaRPr lang="en-US" sz="2300" kern="1200" dirty="0">
            <a:solidFill>
              <a:schemeClr val="tx1"/>
            </a:solidFill>
            <a:latin typeface="+mj-lt"/>
          </a:endParaRPr>
        </a:p>
      </dsp:txBody>
      <dsp:txXfrm>
        <a:off x="5201516" y="136921"/>
        <a:ext cx="3408056" cy="792672"/>
      </dsp:txXfrm>
    </dsp:sp>
    <dsp:sp modelId="{5DCDA1D8-0AF4-46CB-9DC9-318A588CE10D}">
      <dsp:nvSpPr>
        <dsp:cNvPr id="0" name=""/>
        <dsp:cNvSpPr/>
      </dsp:nvSpPr>
      <dsp:spPr>
        <a:xfrm>
          <a:off x="5201516" y="929593"/>
          <a:ext cx="3408056" cy="3784885"/>
        </a:xfrm>
        <a:prstGeom prst="rect">
          <a:avLst/>
        </a:prstGeom>
        <a:solidFill>
          <a:srgbClr val="FEEAC9">
            <a:alpha val="90000"/>
          </a:srgb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+mj-lt"/>
            </a:rPr>
            <a:t>Entrepreneur</a:t>
          </a:r>
          <a:endParaRPr lang="en-US" sz="2300" kern="1200" dirty="0">
            <a:latin typeface="+mj-lt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+mj-lt"/>
            </a:rPr>
            <a:t>Disturbance handler</a:t>
          </a:r>
          <a:endParaRPr lang="en-US" sz="2300" kern="1200" dirty="0">
            <a:latin typeface="+mj-lt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+mj-lt"/>
            </a:rPr>
            <a:t>Resource allocator</a:t>
          </a:r>
          <a:endParaRPr lang="en-US" sz="2300" kern="1200" dirty="0">
            <a:latin typeface="+mj-lt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+mj-lt"/>
            </a:rPr>
            <a:t>Negotiator</a:t>
          </a:r>
          <a:endParaRPr lang="en-US" sz="2300" kern="1200" dirty="0">
            <a:latin typeface="+mj-lt"/>
          </a:endParaRP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+mj-lt"/>
            </a:rPr>
            <a:t>Relates primarily to making decisions.</a:t>
          </a:r>
          <a:endParaRPr lang="en-US" sz="2300" kern="1200" dirty="0">
            <a:latin typeface="+mj-lt"/>
          </a:endParaRPr>
        </a:p>
      </dsp:txBody>
      <dsp:txXfrm>
        <a:off x="5201516" y="929593"/>
        <a:ext cx="3408056" cy="3784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6486D-A2CC-4962-AC8F-5CFB0B109A6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B6667-8F47-4A2A-8900-B31C1C34E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0400" y="304800"/>
            <a:ext cx="5943600" cy="685800"/>
          </a:xfrm>
          <a:noFill/>
        </p:spPr>
        <p:txBody>
          <a:bodyPr anchor="ctr"/>
          <a:lstStyle>
            <a:lvl1pPr algn="ctr">
              <a:defRPr b="1">
                <a:solidFill>
                  <a:srgbClr val="848BB9"/>
                </a:solidFill>
              </a:defRPr>
            </a:lvl1pPr>
          </a:lstStyle>
          <a:p>
            <a:r>
              <a:rPr lang="en-US" dirty="0" smtClean="0"/>
              <a:t>MANAGEMENT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51686" cy="502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7924800" cy="501650"/>
          </a:xfrm>
        </p:spPr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8400" y="990600"/>
            <a:ext cx="2895600" cy="533400"/>
          </a:xfrm>
          <a:solidFill>
            <a:srgbClr val="E9EBF5"/>
          </a:solidFill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Ricky W. Griffin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200400" y="0"/>
            <a:ext cx="5943600" cy="304800"/>
          </a:xfrm>
          <a:solidFill>
            <a:srgbClr val="E9EBF5"/>
          </a:solidFill>
        </p:spPr>
        <p:txBody>
          <a:bodyPr anchor="ctr">
            <a:noAutofit/>
          </a:bodyPr>
          <a:lstStyle>
            <a:lvl1pPr>
              <a:buFontTx/>
              <a:buNone/>
              <a:defRPr sz="1800" baseline="0">
                <a:solidFill>
                  <a:srgbClr val="00A3B4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TWELFTH EDITION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228600" y="1752600"/>
            <a:ext cx="5029200" cy="1219200"/>
          </a:xfrm>
        </p:spPr>
        <p:txBody>
          <a:bodyPr anchor="ctr"/>
          <a:lstStyle>
            <a:lvl1pPr marL="0" indent="0" algn="ctr">
              <a:buFontTx/>
              <a:buNone/>
              <a:defRPr b="1" baseline="0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Number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2362200" y="3886200"/>
            <a:ext cx="6477000" cy="1676400"/>
          </a:xfrm>
        </p:spPr>
        <p:txBody>
          <a:bodyPr anchor="ctr"/>
          <a:lstStyle>
            <a:lvl1pPr marL="0" indent="0" algn="ctr">
              <a:buFontTx/>
              <a:buNone/>
              <a:defRPr b="1" baseline="0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Chapter 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 used - Picture Left">
    <p:bg>
      <p:bgPr>
        <a:solidFill>
          <a:srgbClr val="FEEAC9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066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457200" y="838200"/>
            <a:ext cx="8686800" cy="228600"/>
          </a:xfrm>
          <a:custGeom>
            <a:avLst/>
            <a:gdLst>
              <a:gd name="connsiteX0" fmla="*/ 0 w 8763000"/>
              <a:gd name="connsiteY0" fmla="*/ 0 h 228600"/>
              <a:gd name="connsiteX1" fmla="*/ 8763000 w 8763000"/>
              <a:gd name="connsiteY1" fmla="*/ 0 h 228600"/>
              <a:gd name="connsiteX2" fmla="*/ 8763000 w 8763000"/>
              <a:gd name="connsiteY2" fmla="*/ 228600 h 228600"/>
              <a:gd name="connsiteX3" fmla="*/ 0 w 8763000"/>
              <a:gd name="connsiteY3" fmla="*/ 228600 h 228600"/>
              <a:gd name="connsiteX4" fmla="*/ 0 w 8763000"/>
              <a:gd name="connsiteY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3000" h="228600">
                <a:moveTo>
                  <a:pt x="0" y="0"/>
                </a:moveTo>
                <a:lnTo>
                  <a:pt x="8763000" y="0"/>
                </a:lnTo>
                <a:lnTo>
                  <a:pt x="8763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00A3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0" y="1066800"/>
            <a:ext cx="3200400" cy="4114800"/>
          </a:xfrm>
        </p:spPr>
        <p:txBody>
          <a:bodyPr anchor="ctr">
            <a:normAutofit/>
          </a:bodyPr>
          <a:lstStyle>
            <a:lvl1pPr algn="ctr">
              <a:defRPr sz="24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 used - Picture Right">
    <p:bg>
      <p:bgPr>
        <a:solidFill>
          <a:srgbClr val="FEEAC9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3276600" cy="4114800"/>
          </a:xfrm>
        </p:spPr>
        <p:txBody>
          <a:bodyPr anchor="ctr">
            <a:normAutofit/>
          </a:bodyPr>
          <a:lstStyle>
            <a:lvl1pPr algn="ctr">
              <a:defRPr sz="24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76600" y="1066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Freeform 4"/>
          <p:cNvSpPr/>
          <p:nvPr userDrawn="1"/>
        </p:nvSpPr>
        <p:spPr>
          <a:xfrm>
            <a:off x="0" y="838200"/>
            <a:ext cx="8763000" cy="228600"/>
          </a:xfrm>
          <a:custGeom>
            <a:avLst/>
            <a:gdLst>
              <a:gd name="connsiteX0" fmla="*/ 0 w 8763000"/>
              <a:gd name="connsiteY0" fmla="*/ 0 h 228600"/>
              <a:gd name="connsiteX1" fmla="*/ 8763000 w 8763000"/>
              <a:gd name="connsiteY1" fmla="*/ 0 h 228600"/>
              <a:gd name="connsiteX2" fmla="*/ 8763000 w 8763000"/>
              <a:gd name="connsiteY2" fmla="*/ 228600 h 228600"/>
              <a:gd name="connsiteX3" fmla="*/ 0 w 8763000"/>
              <a:gd name="connsiteY3" fmla="*/ 228600 h 228600"/>
              <a:gd name="connsiteX4" fmla="*/ 0 w 8763000"/>
              <a:gd name="connsiteY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3000" h="228600">
                <a:moveTo>
                  <a:pt x="0" y="0"/>
                </a:moveTo>
                <a:lnTo>
                  <a:pt x="8763000" y="0"/>
                </a:lnTo>
                <a:lnTo>
                  <a:pt x="8763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00A3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Unu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Unus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Unuse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0" y="76200"/>
            <a:ext cx="8686800" cy="152400"/>
          </a:xfrm>
          <a:custGeom>
            <a:avLst/>
            <a:gdLst>
              <a:gd name="connsiteX0" fmla="*/ 0 w 8763000"/>
              <a:gd name="connsiteY0" fmla="*/ 0 h 228600"/>
              <a:gd name="connsiteX1" fmla="*/ 8763000 w 8763000"/>
              <a:gd name="connsiteY1" fmla="*/ 0 h 228600"/>
              <a:gd name="connsiteX2" fmla="*/ 8763000 w 8763000"/>
              <a:gd name="connsiteY2" fmla="*/ 228600 h 228600"/>
              <a:gd name="connsiteX3" fmla="*/ 0 w 8763000"/>
              <a:gd name="connsiteY3" fmla="*/ 228600 h 228600"/>
              <a:gd name="connsiteX4" fmla="*/ 0 w 8763000"/>
              <a:gd name="connsiteY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3000" h="228600">
                <a:moveTo>
                  <a:pt x="0" y="0"/>
                </a:moveTo>
                <a:lnTo>
                  <a:pt x="8763000" y="0"/>
                </a:lnTo>
                <a:lnTo>
                  <a:pt x="8763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E57B00"/>
          </a:solidFill>
          <a:ln>
            <a:solidFill>
              <a:srgbClr val="E57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524000"/>
            <a:ext cx="8763000" cy="0"/>
          </a:xfrm>
          <a:prstGeom prst="line">
            <a:avLst/>
          </a:prstGeom>
          <a:ln>
            <a:solidFill>
              <a:srgbClr val="848B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arning Objectives Slide">
    <p:bg>
      <p:bgPr>
        <a:solidFill>
          <a:srgbClr val="E57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5334000" cy="792162"/>
          </a:xfrm>
        </p:spPr>
        <p:txBody>
          <a:bodyPr/>
          <a:lstStyle>
            <a:lvl1pPr>
              <a:defRPr baseline="0">
                <a:solidFill>
                  <a:srgbClr val="E57B00"/>
                </a:solidFill>
              </a:defRPr>
            </a:lvl1pPr>
          </a:lstStyle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  <a:solidFill>
            <a:schemeClr val="bg1"/>
          </a:solidFill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800">
                <a:solidFill>
                  <a:schemeClr val="tx1"/>
                </a:solidFill>
              </a:defRPr>
            </a:lvl1pPr>
            <a:lvl2pPr>
              <a:buNone/>
              <a:defRPr>
                <a:solidFill>
                  <a:schemeClr val="tx1"/>
                </a:solidFill>
              </a:defRPr>
            </a:lvl2pPr>
            <a:lvl3pPr>
              <a:buNone/>
              <a:defRPr>
                <a:solidFill>
                  <a:schemeClr val="tx1"/>
                </a:solidFill>
              </a:defRPr>
            </a:lvl3pPr>
            <a:lvl4pPr>
              <a:buNone/>
              <a:defRPr>
                <a:solidFill>
                  <a:schemeClr val="tx1"/>
                </a:solidFill>
              </a:defRPr>
            </a:lvl4pPr>
            <a:lvl5pPr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0" y="76200"/>
            <a:ext cx="5791200" cy="152400"/>
          </a:xfrm>
          <a:custGeom>
            <a:avLst/>
            <a:gdLst>
              <a:gd name="connsiteX0" fmla="*/ 0 w 8763000"/>
              <a:gd name="connsiteY0" fmla="*/ 0 h 228600"/>
              <a:gd name="connsiteX1" fmla="*/ 8763000 w 8763000"/>
              <a:gd name="connsiteY1" fmla="*/ 0 h 228600"/>
              <a:gd name="connsiteX2" fmla="*/ 8763000 w 8763000"/>
              <a:gd name="connsiteY2" fmla="*/ 228600 h 228600"/>
              <a:gd name="connsiteX3" fmla="*/ 0 w 8763000"/>
              <a:gd name="connsiteY3" fmla="*/ 228600 h 228600"/>
              <a:gd name="connsiteX4" fmla="*/ 0 w 8763000"/>
              <a:gd name="connsiteY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3000" h="228600">
                <a:moveTo>
                  <a:pt x="0" y="0"/>
                </a:moveTo>
                <a:lnTo>
                  <a:pt x="8763000" y="0"/>
                </a:lnTo>
                <a:lnTo>
                  <a:pt x="8763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76200"/>
            <a:ext cx="8686800" cy="152400"/>
          </a:xfrm>
          <a:custGeom>
            <a:avLst/>
            <a:gdLst>
              <a:gd name="connsiteX0" fmla="*/ 0 w 8763000"/>
              <a:gd name="connsiteY0" fmla="*/ 0 h 228600"/>
              <a:gd name="connsiteX1" fmla="*/ 8763000 w 8763000"/>
              <a:gd name="connsiteY1" fmla="*/ 0 h 228600"/>
              <a:gd name="connsiteX2" fmla="*/ 8763000 w 8763000"/>
              <a:gd name="connsiteY2" fmla="*/ 228600 h 228600"/>
              <a:gd name="connsiteX3" fmla="*/ 0 w 8763000"/>
              <a:gd name="connsiteY3" fmla="*/ 228600 h 228600"/>
              <a:gd name="connsiteX4" fmla="*/ 0 w 8763000"/>
              <a:gd name="connsiteY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3000" h="228600">
                <a:moveTo>
                  <a:pt x="0" y="0"/>
                </a:moveTo>
                <a:lnTo>
                  <a:pt x="8763000" y="0"/>
                </a:lnTo>
                <a:lnTo>
                  <a:pt x="8763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E57B00"/>
          </a:solidFill>
          <a:ln>
            <a:solidFill>
              <a:srgbClr val="E57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524000"/>
            <a:ext cx="8763000" cy="0"/>
          </a:xfrm>
          <a:prstGeom prst="line">
            <a:avLst/>
          </a:prstGeom>
          <a:ln>
            <a:solidFill>
              <a:srgbClr val="848B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1150"/>
            <a:ext cx="4040188" cy="639762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5C7E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209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81150"/>
            <a:ext cx="4041775" cy="639762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5C7E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209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0" y="76200"/>
            <a:ext cx="8686800" cy="152400"/>
          </a:xfrm>
          <a:custGeom>
            <a:avLst/>
            <a:gdLst>
              <a:gd name="connsiteX0" fmla="*/ 0 w 8763000"/>
              <a:gd name="connsiteY0" fmla="*/ 0 h 228600"/>
              <a:gd name="connsiteX1" fmla="*/ 8763000 w 8763000"/>
              <a:gd name="connsiteY1" fmla="*/ 0 h 228600"/>
              <a:gd name="connsiteX2" fmla="*/ 8763000 w 8763000"/>
              <a:gd name="connsiteY2" fmla="*/ 228600 h 228600"/>
              <a:gd name="connsiteX3" fmla="*/ 0 w 8763000"/>
              <a:gd name="connsiteY3" fmla="*/ 228600 h 228600"/>
              <a:gd name="connsiteX4" fmla="*/ 0 w 8763000"/>
              <a:gd name="connsiteY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3000" h="228600">
                <a:moveTo>
                  <a:pt x="0" y="0"/>
                </a:moveTo>
                <a:lnTo>
                  <a:pt x="8763000" y="0"/>
                </a:lnTo>
                <a:lnTo>
                  <a:pt x="8763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E57B00"/>
          </a:solidFill>
          <a:ln>
            <a:solidFill>
              <a:srgbClr val="E57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524000"/>
            <a:ext cx="8763000" cy="0"/>
          </a:xfrm>
          <a:prstGeom prst="line">
            <a:avLst/>
          </a:prstGeom>
          <a:ln>
            <a:solidFill>
              <a:srgbClr val="848B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with By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60900"/>
            <a:ext cx="7772400" cy="977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rgbClr val="848BB9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E57B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initions or Smar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81000"/>
            <a:ext cx="4953000" cy="609600"/>
          </a:xfrm>
        </p:spPr>
        <p:txBody>
          <a:bodyPr>
            <a:noAutofit/>
          </a:bodyPr>
          <a:lstStyle>
            <a:lvl1pPr>
              <a:defRPr sz="4400">
                <a:solidFill>
                  <a:srgbClr val="E57B00"/>
                </a:solidFill>
              </a:defRPr>
            </a:lvl1pPr>
          </a:lstStyle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5" name="Freeform 4"/>
          <p:cNvSpPr/>
          <p:nvPr userDrawn="1"/>
        </p:nvSpPr>
        <p:spPr>
          <a:xfrm>
            <a:off x="0" y="152400"/>
            <a:ext cx="4953000" cy="152400"/>
          </a:xfrm>
          <a:custGeom>
            <a:avLst/>
            <a:gdLst>
              <a:gd name="connsiteX0" fmla="*/ 0 w 8763000"/>
              <a:gd name="connsiteY0" fmla="*/ 0 h 228600"/>
              <a:gd name="connsiteX1" fmla="*/ 8763000 w 8763000"/>
              <a:gd name="connsiteY1" fmla="*/ 0 h 228600"/>
              <a:gd name="connsiteX2" fmla="*/ 8763000 w 8763000"/>
              <a:gd name="connsiteY2" fmla="*/ 228600 h 228600"/>
              <a:gd name="connsiteX3" fmla="*/ 0 w 8763000"/>
              <a:gd name="connsiteY3" fmla="*/ 228600 h 228600"/>
              <a:gd name="connsiteX4" fmla="*/ 0 w 8763000"/>
              <a:gd name="connsiteY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3000" h="228600">
                <a:moveTo>
                  <a:pt x="0" y="0"/>
                </a:moveTo>
                <a:lnTo>
                  <a:pt x="8763000" y="0"/>
                </a:lnTo>
                <a:lnTo>
                  <a:pt x="8763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E57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990600"/>
            <a:ext cx="495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0" y="457200"/>
            <a:ext cx="2590800" cy="762000"/>
          </a:xfrm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="1" baseline="0">
                <a:solidFill>
                  <a:srgbClr val="E57B00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Figure #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590800" y="457200"/>
            <a:ext cx="6553200" cy="762000"/>
          </a:xfrm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baseline="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Figure Heading</a:t>
            </a:r>
          </a:p>
        </p:txBody>
      </p:sp>
      <p:sp>
        <p:nvSpPr>
          <p:cNvPr id="6" name="Freeform 5"/>
          <p:cNvSpPr/>
          <p:nvPr userDrawn="1"/>
        </p:nvSpPr>
        <p:spPr>
          <a:xfrm>
            <a:off x="0" y="228600"/>
            <a:ext cx="9144000" cy="152400"/>
          </a:xfrm>
          <a:custGeom>
            <a:avLst/>
            <a:gdLst>
              <a:gd name="connsiteX0" fmla="*/ 0 w 8763000"/>
              <a:gd name="connsiteY0" fmla="*/ 0 h 228600"/>
              <a:gd name="connsiteX1" fmla="*/ 8763000 w 8763000"/>
              <a:gd name="connsiteY1" fmla="*/ 0 h 228600"/>
              <a:gd name="connsiteX2" fmla="*/ 8763000 w 8763000"/>
              <a:gd name="connsiteY2" fmla="*/ 228600 h 228600"/>
              <a:gd name="connsiteX3" fmla="*/ 0 w 8763000"/>
              <a:gd name="connsiteY3" fmla="*/ 228600 h 228600"/>
              <a:gd name="connsiteX4" fmla="*/ 0 w 8763000"/>
              <a:gd name="connsiteY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3000" h="228600">
                <a:moveTo>
                  <a:pt x="0" y="0"/>
                </a:moveTo>
                <a:lnTo>
                  <a:pt x="8763000" y="0"/>
                </a:lnTo>
                <a:lnTo>
                  <a:pt x="8763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E57B00"/>
          </a:solidFill>
          <a:ln>
            <a:solidFill>
              <a:srgbClr val="E57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66800" y="4724400"/>
            <a:ext cx="7391400" cy="12192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848BB9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 Slide">
    <p:bg>
      <p:bgPr>
        <a:solidFill>
          <a:srgbClr val="E57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2800" y="228600"/>
            <a:ext cx="5334000" cy="792162"/>
          </a:xfrm>
        </p:spPr>
        <p:txBody>
          <a:bodyPr/>
          <a:lstStyle>
            <a:lvl1pPr>
              <a:defRPr baseline="0">
                <a:solidFill>
                  <a:srgbClr val="E57B00"/>
                </a:solidFill>
              </a:defRPr>
            </a:lvl1pPr>
          </a:lstStyle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3352800" y="76200"/>
            <a:ext cx="5791200" cy="152400"/>
          </a:xfrm>
          <a:custGeom>
            <a:avLst/>
            <a:gdLst>
              <a:gd name="connsiteX0" fmla="*/ 0 w 8763000"/>
              <a:gd name="connsiteY0" fmla="*/ 0 h 228600"/>
              <a:gd name="connsiteX1" fmla="*/ 8763000 w 8763000"/>
              <a:gd name="connsiteY1" fmla="*/ 0 h 228600"/>
              <a:gd name="connsiteX2" fmla="*/ 8763000 w 8763000"/>
              <a:gd name="connsiteY2" fmla="*/ 228600 h 228600"/>
              <a:gd name="connsiteX3" fmla="*/ 0 w 8763000"/>
              <a:gd name="connsiteY3" fmla="*/ 228600 h 228600"/>
              <a:gd name="connsiteX4" fmla="*/ 0 w 8763000"/>
              <a:gd name="connsiteY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3000" h="228600">
                <a:moveTo>
                  <a:pt x="0" y="0"/>
                </a:moveTo>
                <a:lnTo>
                  <a:pt x="8763000" y="0"/>
                </a:lnTo>
                <a:lnTo>
                  <a:pt x="8763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79248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305800" y="659639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baseline="0" dirty="0" smtClean="0">
                <a:latin typeface="Times New Roman" pitchFamily="18" charset="0"/>
                <a:cs typeface="Times New Roman" pitchFamily="18" charset="0"/>
              </a:rPr>
              <a:t>1 - </a:t>
            </a:r>
            <a:fld id="{47F0489A-BB9D-45DA-BAB8-D28922513BE6}" type="slidenum">
              <a:rPr lang="en-US" sz="1050" b="1" smtClean="0">
                <a:latin typeface="Times New Roman" pitchFamily="18" charset="0"/>
                <a:cs typeface="Times New Roman" pitchFamily="18" charset="0"/>
              </a:rPr>
              <a:pPr algn="r"/>
              <a:t>‹#›</a:t>
            </a:fld>
            <a:endParaRPr lang="en-US" sz="105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3" r:id="rId5"/>
    <p:sldLayoutId id="2147483651" r:id="rId6"/>
    <p:sldLayoutId id="2147483654" r:id="rId7"/>
    <p:sldLayoutId id="2147483655" r:id="rId8"/>
    <p:sldLayoutId id="2147483662" r:id="rId9"/>
    <p:sldLayoutId id="2147483657" r:id="rId10"/>
    <p:sldLayoutId id="2147483660" r:id="rId11"/>
    <p:sldLayoutId id="2147483656" r:id="rId12"/>
    <p:sldLayoutId id="2147483658" r:id="rId13"/>
    <p:sldLayoutId id="2147483659" r:id="rId1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Ricky W. Griffin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TWELFTH EDITION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One: Introducing Management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Chapter One: Managing and the Manager’s Job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Management Process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E95A53"/>
                </a:solidFill>
              </a:rPr>
              <a:t>Leading</a:t>
            </a:r>
            <a:r>
              <a:rPr lang="en-US" b="1" dirty="0" smtClean="0"/>
              <a:t> </a:t>
            </a:r>
          </a:p>
          <a:p>
            <a:pPr lvl="1"/>
            <a:r>
              <a:rPr lang="en-US" dirty="0" smtClean="0"/>
              <a:t>is the set of processes used to get members of the organization to work together to further the interests of the organization.</a:t>
            </a:r>
          </a:p>
          <a:p>
            <a:r>
              <a:rPr lang="en-US" b="1" dirty="0" smtClean="0">
                <a:solidFill>
                  <a:srgbClr val="E95A53"/>
                </a:solidFill>
              </a:rPr>
              <a:t>Controlling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is monitoring organizational progress toward goal attainment.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Figure 1.3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Kinds of Managers by Level and Area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304800" y="1371600"/>
            <a:ext cx="2895601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E95A53"/>
                </a:solidFill>
              </a:rPr>
              <a:t>Levels of management </a:t>
            </a:r>
            <a:r>
              <a:rPr lang="en-US" b="0" dirty="0" smtClean="0"/>
              <a:t>is the differentiation of managers into three basic categories – top, middle, and first-line.</a:t>
            </a:r>
            <a:endParaRPr lang="en-US" b="0" dirty="0"/>
          </a:p>
        </p:txBody>
      </p:sp>
      <p:pic>
        <p:nvPicPr>
          <p:cNvPr id="6" name="Picture 36" descr="Organizations generally have three levels of management, represented by top managers, middle managers, and first-line managers. Regardless of level, managers are also usually associated with a specific area within the organization, such as marketing, finance, operations, human resources, administration, or some other area.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74840" y="1264795"/>
            <a:ext cx="5518521" cy="51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Managers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A3B4"/>
                </a:solidFill>
              </a:rPr>
              <a:t>Top managers</a:t>
            </a:r>
          </a:p>
          <a:p>
            <a:pPr lvl="1"/>
            <a:r>
              <a:rPr lang="en-US" dirty="0" smtClean="0"/>
              <a:t>are the small group of executives who manage the overall organization. They create the organization’s goals, overall strategy, and operating policies.</a:t>
            </a:r>
          </a:p>
          <a:p>
            <a:r>
              <a:rPr lang="en-US" dirty="0" smtClean="0">
                <a:solidFill>
                  <a:srgbClr val="00A3B4"/>
                </a:solidFill>
              </a:rPr>
              <a:t>Middle Managers</a:t>
            </a:r>
          </a:p>
          <a:p>
            <a:pPr lvl="1"/>
            <a:r>
              <a:rPr lang="en-US" dirty="0" smtClean="0"/>
              <a:t>are primarily responsible for implementing the policies and plans of top managers. They also supervise and coordinate the activities of lower level managers.</a:t>
            </a:r>
          </a:p>
          <a:p>
            <a:r>
              <a:rPr lang="en-US" dirty="0" smtClean="0">
                <a:solidFill>
                  <a:srgbClr val="00A3B4"/>
                </a:solidFill>
              </a:rPr>
              <a:t>First-Line Managers</a:t>
            </a:r>
          </a:p>
          <a:p>
            <a:pPr lvl="1"/>
            <a:r>
              <a:rPr lang="en-US" dirty="0" smtClean="0"/>
              <a:t>supervise and coordinate the activities of operating employees.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4876800"/>
            <a:ext cx="8686800" cy="12827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E95A53"/>
                </a:solidFill>
              </a:rPr>
              <a:t>Areas of management </a:t>
            </a:r>
            <a:r>
              <a:rPr lang="en-US" dirty="0" smtClean="0"/>
              <a:t>may include marketing, financial operations, human resource, administrative, and other areas.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Managing in Different Areas of the Organization</a:t>
            </a:r>
            <a:endParaRPr lang="en-US" dirty="0"/>
          </a:p>
        </p:txBody>
      </p:sp>
      <p:graphicFrame>
        <p:nvGraphicFramePr>
          <p:cNvPr id="23" name="Diagram 22" descr="Kinds of managers by area include the marketing manager, financial manager, operations manager, human resources manager, administrative manager, and other, specialty managers."/>
          <p:cNvGraphicFramePr/>
          <p:nvPr/>
        </p:nvGraphicFramePr>
        <p:xfrm>
          <a:off x="381000" y="1905000"/>
          <a:ext cx="83058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2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Managers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A3B4"/>
                </a:solidFill>
              </a:rPr>
              <a:t>Marketing mangers </a:t>
            </a:r>
          </a:p>
          <a:p>
            <a:pPr lvl="1"/>
            <a:r>
              <a:rPr lang="en-US" dirty="0" smtClean="0"/>
              <a:t>sell the product and work in new-product development, promotion, and distribution.</a:t>
            </a:r>
          </a:p>
          <a:p>
            <a:r>
              <a:rPr lang="en-US" dirty="0" smtClean="0">
                <a:solidFill>
                  <a:srgbClr val="00A3B4"/>
                </a:solidFill>
              </a:rPr>
              <a:t>Financial managers </a:t>
            </a:r>
          </a:p>
          <a:p>
            <a:pPr lvl="1"/>
            <a:r>
              <a:rPr lang="en-US" dirty="0" smtClean="0"/>
              <a:t>undertake accounting, cash management, and investments.</a:t>
            </a:r>
          </a:p>
          <a:p>
            <a:r>
              <a:rPr lang="en-US" dirty="0" smtClean="0">
                <a:solidFill>
                  <a:srgbClr val="00A3B4"/>
                </a:solidFill>
              </a:rPr>
              <a:t>Operations mangers </a:t>
            </a:r>
          </a:p>
          <a:p>
            <a:pPr lvl="1"/>
            <a:r>
              <a:rPr lang="en-US" dirty="0" smtClean="0"/>
              <a:t>control production, inventory, quality and plant layout.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Managers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A3B4"/>
                </a:solidFill>
              </a:rPr>
              <a:t>Human resource managers </a:t>
            </a:r>
          </a:p>
          <a:p>
            <a:pPr lvl="1"/>
            <a:r>
              <a:rPr lang="en-US" dirty="0" smtClean="0"/>
              <a:t>hire and develop employees.</a:t>
            </a:r>
          </a:p>
          <a:p>
            <a:r>
              <a:rPr lang="en-US" dirty="0" smtClean="0">
                <a:solidFill>
                  <a:srgbClr val="00A3B4"/>
                </a:solidFill>
              </a:rPr>
              <a:t>Administrative managers </a:t>
            </a:r>
          </a:p>
          <a:p>
            <a:pPr lvl="1"/>
            <a:r>
              <a:rPr lang="en-US" dirty="0" smtClean="0"/>
              <a:t>are generalists and familiar with all areas of management.</a:t>
            </a:r>
          </a:p>
          <a:p>
            <a:r>
              <a:rPr lang="en-US" dirty="0" smtClean="0">
                <a:solidFill>
                  <a:srgbClr val="00A3B4"/>
                </a:solidFill>
              </a:rPr>
              <a:t>Other kinds of managers </a:t>
            </a:r>
          </a:p>
          <a:p>
            <a:pPr lvl="1"/>
            <a:r>
              <a:rPr lang="en-US" dirty="0" smtClean="0"/>
              <a:t>include public relations and research and development.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Managerial Roles</a:t>
            </a:r>
            <a:endParaRPr lang="en-US" dirty="0"/>
          </a:p>
        </p:txBody>
      </p:sp>
      <p:graphicFrame>
        <p:nvGraphicFramePr>
          <p:cNvPr id="5" name="Diagram 4" descr="Managerial roles include the interpersonal roles of figurehead, leader, and liaison.  Involves dealing with other people.&#10;The informational roles include monitor, disseminator, and spokesperson.  These involve processing information.&#10;The decisional roles include entrepreneur, disturbance handler, resource allocator, and negotiator.  These relate primarily to making decision."/>
          <p:cNvGraphicFramePr/>
          <p:nvPr/>
        </p:nvGraphicFramePr>
        <p:xfrm>
          <a:off x="228600" y="1397000"/>
          <a:ext cx="87630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Table 1.2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Basic Managerial Skills</a:t>
            </a:r>
            <a:endParaRPr lang="en-US" dirty="0"/>
          </a:p>
        </p:txBody>
      </p:sp>
      <p:pic>
        <p:nvPicPr>
          <p:cNvPr id="10" name="Picture 9" descr="Technical Skills: The skills necessary to accomplish or understand the specific kind of work being done in an organization.&#10;Interpersonal Skills: The ability to communicate with, understand, and motivate both individuals and groups.&#10;Conceptual Skills: The manager’s ability to think in the abstract.&#10;Diagnostic Skills: The manager’s ability to visualize the most appropriate response to a situation.&#10;Communication Skills: The abilities both to effectively convey ideas and information to others and to effectively receive ideas and information from others.&#10;Decision-Making Skills: The manager’s ability to correctly recognize and define problems and opportunities and to then select an appropriate course of action to solve problems and&#10;capitalize on opportunities.&#10;Time-Management Skills: The manager’s ability to prioritize work, to work efficiently, and to delegate appropriately.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579" y="1563992"/>
            <a:ext cx="8606841" cy="4455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Managerial Skills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E95A53"/>
                </a:solidFill>
              </a:rPr>
              <a:t>Technical skills </a:t>
            </a:r>
          </a:p>
          <a:p>
            <a:pPr lvl="1"/>
            <a:r>
              <a:rPr lang="en-US" dirty="0" smtClean="0"/>
              <a:t>are necessary to accomplish to understand the specific kind of work being done in an organization.</a:t>
            </a:r>
          </a:p>
          <a:p>
            <a:r>
              <a:rPr lang="en-US" b="1" dirty="0" smtClean="0">
                <a:solidFill>
                  <a:srgbClr val="E95A53"/>
                </a:solidFill>
              </a:rPr>
              <a:t>Interpersonal skills </a:t>
            </a:r>
          </a:p>
          <a:p>
            <a:pPr lvl="1"/>
            <a:r>
              <a:rPr lang="en-US" dirty="0" smtClean="0"/>
              <a:t>are the ability to communicate with, understand, and motivate both individuals and groups.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Managerial Skills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E95A53"/>
                </a:solidFill>
              </a:rPr>
              <a:t>Conceptual skills</a:t>
            </a:r>
          </a:p>
          <a:p>
            <a:pPr lvl="1"/>
            <a:r>
              <a:rPr lang="en-US" dirty="0" smtClean="0"/>
              <a:t>the manager’s ability to think in the abstract.</a:t>
            </a:r>
          </a:p>
          <a:p>
            <a:r>
              <a:rPr lang="en-US" b="1" dirty="0" smtClean="0">
                <a:solidFill>
                  <a:srgbClr val="E95A53"/>
                </a:solidFill>
              </a:rPr>
              <a:t>Diagnostic skills</a:t>
            </a:r>
          </a:p>
          <a:p>
            <a:pPr lvl="1"/>
            <a:r>
              <a:rPr lang="en-US" dirty="0" smtClean="0"/>
              <a:t>the manager’s ability to visualize the most appropriate response to a situation.</a:t>
            </a:r>
          </a:p>
          <a:p>
            <a:r>
              <a:rPr lang="en-US" b="1" dirty="0" smtClean="0">
                <a:solidFill>
                  <a:srgbClr val="E95A53"/>
                </a:solidFill>
              </a:rPr>
              <a:t>Communication skills</a:t>
            </a:r>
          </a:p>
          <a:p>
            <a:pPr lvl="1"/>
            <a:r>
              <a:rPr lang="en-US" dirty="0" smtClean="0"/>
              <a:t>the manager’s abilities both to effectively convey ideas and information to others and to effectively receive ideas and information from others.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Describe the nature of management, define management and managers, and characterize their importance to contemporary organizations.</a:t>
            </a:r>
          </a:p>
          <a:p>
            <a:r>
              <a:rPr lang="en-US" dirty="0" smtClean="0"/>
              <a:t>Identify and briefly explain the four basic management functions in organizations.</a:t>
            </a:r>
          </a:p>
          <a:p>
            <a:r>
              <a:rPr lang="en-US" dirty="0" smtClean="0"/>
              <a:t>Describe the kinds of managers found at different levels and in different areas of the organization.</a:t>
            </a:r>
          </a:p>
          <a:p>
            <a:r>
              <a:rPr lang="en-US" dirty="0" smtClean="0"/>
              <a:t>Identify the basic managerial roles that managers play and the skills they need to be successful.</a:t>
            </a:r>
          </a:p>
          <a:p>
            <a:r>
              <a:rPr lang="en-US" dirty="0" smtClean="0"/>
              <a:t>Discuss the science and the art of management, describe how people become managers, and summarize the scope of management in organizations.</a:t>
            </a:r>
          </a:p>
          <a:p>
            <a:r>
              <a:rPr lang="en-US" dirty="0" smtClean="0"/>
              <a:t>Characterize the new workplace that is emerging in organizations today.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Managerial Skills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E95A53"/>
                </a:solidFill>
              </a:rPr>
              <a:t>Decision-making skills</a:t>
            </a:r>
          </a:p>
          <a:p>
            <a:pPr lvl="1"/>
            <a:r>
              <a:rPr lang="en-US" dirty="0" smtClean="0"/>
              <a:t>the manager’s ability to correctly recognize and define problems and opportunities and to then select an appropriate course of action to solve problems and capitalize on opportunities.</a:t>
            </a:r>
          </a:p>
          <a:p>
            <a:r>
              <a:rPr lang="en-US" b="1" dirty="0" smtClean="0">
                <a:solidFill>
                  <a:srgbClr val="E95A53"/>
                </a:solidFill>
              </a:rPr>
              <a:t>Time-management skills</a:t>
            </a:r>
          </a:p>
          <a:p>
            <a:pPr lvl="1"/>
            <a:r>
              <a:rPr lang="en-US" dirty="0" smtClean="0"/>
              <a:t>the manager’s ability to prioritize work, to work efficiently, and to delegate appropriately.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Nature of Managerial 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A3B4"/>
                </a:solidFill>
              </a:rPr>
              <a:t>The Science of Management</a:t>
            </a:r>
          </a:p>
          <a:p>
            <a:pPr lvl="1"/>
            <a:r>
              <a:rPr lang="en-US" dirty="0" smtClean="0"/>
              <a:t>Assumes that problems can be approached using rational, logical, objective, and systematic ways.</a:t>
            </a:r>
          </a:p>
          <a:p>
            <a:pPr lvl="1"/>
            <a:r>
              <a:rPr lang="en-US" dirty="0" smtClean="0"/>
              <a:t>Requires the use of technical, diagnostic, and decision-making skills and techniques to solve problems.</a:t>
            </a:r>
          </a:p>
          <a:p>
            <a:r>
              <a:rPr lang="en-US" dirty="0" smtClean="0">
                <a:solidFill>
                  <a:srgbClr val="00A3B4"/>
                </a:solidFill>
              </a:rPr>
              <a:t>The Art of Management </a:t>
            </a:r>
          </a:p>
          <a:p>
            <a:pPr lvl="1"/>
            <a:r>
              <a:rPr lang="en-US" dirty="0" smtClean="0"/>
              <a:t>Making decisions and solving problems using a blend of intuition, experience, instinct, and personal insights.</a:t>
            </a:r>
          </a:p>
          <a:p>
            <a:pPr lvl="1"/>
            <a:r>
              <a:rPr lang="en-US" dirty="0" smtClean="0"/>
              <a:t>Using conceptual, communication, interpersonal, and time-management skills to accomplish the tasks associated with managerial activities.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6" descr="Most managers acquire their skills as a result of education and experience. Though a few CEOs today do not hold college degrees, most students preparing for management careers&#10;earn college degrees and may go on to enroll in MBA programs.&#10;Sources of skills include a sound educational base and continued life-long educational experiences.  Initial job experiences, continued experiences through a variety of job assignments gather work related skills.&#10;Both lead to successful acquisition and utilization of basic management skills.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1323" y="1509713"/>
            <a:ext cx="6158204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Figure 1.4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Sources of Management Skills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3124199" y="4267200"/>
            <a:ext cx="5791201" cy="2057400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Most managers acquire their skills as a result of education and experience.  Though a few CEOs today do not hold college degrees, most students preparing for management careers earn college degrees and may go on to enroll in MBA programs.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Nature of Managerial 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Profit Seeking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5"/>
            <a:ext cx="4192588" cy="3951288"/>
          </a:xfrm>
        </p:spPr>
        <p:txBody>
          <a:bodyPr>
            <a:normAutofit lnSpcReduction="10000"/>
          </a:bodyPr>
          <a:lstStyle/>
          <a:p>
            <a:pPr>
              <a:spcBef>
                <a:spcPct val="30000"/>
              </a:spcBef>
            </a:pPr>
            <a:r>
              <a:rPr lang="en-US" dirty="0" smtClean="0"/>
              <a:t>Large businesses – Industrial firms, commercial banks, insurance firms, retailers, transportation firms, utilities, communication firms, service organizations.</a:t>
            </a:r>
          </a:p>
          <a:p>
            <a:pPr>
              <a:spcBef>
                <a:spcPct val="30000"/>
              </a:spcBef>
            </a:pPr>
            <a:r>
              <a:rPr lang="en-US" dirty="0" smtClean="0"/>
              <a:t>Small businesses and start-up businesses.</a:t>
            </a:r>
          </a:p>
          <a:p>
            <a:pPr>
              <a:spcBef>
                <a:spcPct val="30000"/>
              </a:spcBef>
            </a:pPr>
            <a:r>
              <a:rPr lang="en-US" dirty="0" smtClean="0"/>
              <a:t>International management.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Not-For-Profit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98975" cy="3951288"/>
          </a:xfrm>
        </p:spPr>
        <p:txBody>
          <a:bodyPr>
            <a:normAutofit lnSpcReduction="10000"/>
          </a:bodyPr>
          <a:lstStyle/>
          <a:p>
            <a:pPr>
              <a:spcBef>
                <a:spcPct val="30000"/>
              </a:spcBef>
            </a:pPr>
            <a:r>
              <a:rPr lang="en-US" dirty="0" smtClean="0"/>
              <a:t>Governmental organizations – local, state, and federal.</a:t>
            </a:r>
          </a:p>
          <a:p>
            <a:pPr>
              <a:spcBef>
                <a:spcPct val="30000"/>
              </a:spcBef>
            </a:pPr>
            <a:r>
              <a:rPr lang="en-US" dirty="0" smtClean="0"/>
              <a:t>Educational organizations – public and private schools, colleges, and universities.</a:t>
            </a:r>
          </a:p>
          <a:p>
            <a:pPr>
              <a:spcBef>
                <a:spcPct val="30000"/>
              </a:spcBef>
            </a:pPr>
            <a:r>
              <a:rPr lang="en-US" dirty="0" smtClean="0"/>
              <a:t>Healthcare facilities – public hospitals and HMOs.</a:t>
            </a:r>
          </a:p>
          <a:p>
            <a:pPr>
              <a:spcBef>
                <a:spcPct val="30000"/>
              </a:spcBef>
            </a:pPr>
            <a:r>
              <a:rPr lang="en-US" dirty="0" smtClean="0"/>
              <a:t>Nontraditional settings – community, social, spiritual groups.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Workplace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A3B4"/>
                </a:solidFill>
              </a:rPr>
              <a:t>Diversity is increasing in the workforce</a:t>
            </a:r>
          </a:p>
          <a:p>
            <a:pPr lvl="1"/>
            <a:r>
              <a:rPr lang="en-US" dirty="0" smtClean="0"/>
              <a:t>Diversity has numerous dimensions, but most common are age, gender, ethnicity, and physical abilities and disabilities.</a:t>
            </a:r>
          </a:p>
          <a:p>
            <a:r>
              <a:rPr lang="en-US" dirty="0" smtClean="0">
                <a:solidFill>
                  <a:srgbClr val="00A3B4"/>
                </a:solidFill>
              </a:rPr>
              <a:t>Work ethics are changing</a:t>
            </a:r>
          </a:p>
          <a:p>
            <a:pPr lvl="1"/>
            <a:r>
              <a:rPr lang="en-US" dirty="0" smtClean="0"/>
              <a:t>The highly motivated “yuppies” of the ‘80’s.</a:t>
            </a:r>
          </a:p>
          <a:p>
            <a:pPr lvl="1"/>
            <a:r>
              <a:rPr lang="en-US" dirty="0" smtClean="0"/>
              <a:t>Generation X, Y, and </a:t>
            </a:r>
            <a:r>
              <a:rPr lang="en-US" dirty="0" err="1" smtClean="0"/>
              <a:t>Millennials</a:t>
            </a:r>
            <a:r>
              <a:rPr lang="en-US" dirty="0" smtClean="0"/>
              <a:t> desire flexibility and individuality.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Workplace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Managers must create an attractive environment for today’s worker.</a:t>
            </a:r>
          </a:p>
          <a:p>
            <a:r>
              <a:rPr lang="en-US" dirty="0" smtClean="0"/>
              <a:t>Must provide incentives to motivate a diverse workforce.</a:t>
            </a:r>
          </a:p>
          <a:p>
            <a:r>
              <a:rPr lang="en-US" dirty="0" smtClean="0"/>
              <a:t>Be prepared to cope with continual change.</a:t>
            </a:r>
          </a:p>
          <a:p>
            <a:r>
              <a:rPr lang="en-US" dirty="0" smtClean="0"/>
              <a:t>New technology remains a challenge.</a:t>
            </a:r>
          </a:p>
          <a:p>
            <a:r>
              <a:rPr lang="en-US" dirty="0" smtClean="0"/>
              <a:t>Managers now have a complex array of organizing possibilities.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830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Chapter one discussed management, and the manager’s job, including </a:t>
            </a:r>
          </a:p>
          <a:p>
            <a:pPr lvl="1"/>
            <a:r>
              <a:rPr lang="en-US" dirty="0" smtClean="0"/>
              <a:t>the management process,</a:t>
            </a:r>
          </a:p>
          <a:p>
            <a:pPr lvl="1"/>
            <a:r>
              <a:rPr lang="en-US" dirty="0" smtClean="0"/>
              <a:t>the various kinds (and levels) of managers, and</a:t>
            </a:r>
          </a:p>
          <a:p>
            <a:pPr lvl="1"/>
            <a:r>
              <a:rPr lang="en-US" dirty="0" smtClean="0"/>
              <a:t>the basic managerial roles and skills.</a:t>
            </a:r>
          </a:p>
          <a:p>
            <a:r>
              <a:rPr lang="en-US" dirty="0" smtClean="0"/>
              <a:t>Next, the text examined the scope of management in profit-seeking and not-for-profit organizations.</a:t>
            </a:r>
          </a:p>
          <a:p>
            <a:r>
              <a:rPr lang="en-US" dirty="0" smtClean="0"/>
              <a:t>The chapter concluded addressing the various challenges facing managers today.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Introduction to Management</a:t>
            </a:r>
            <a:endParaRPr lang="en-US" dirty="0"/>
          </a:p>
        </p:txBody>
      </p:sp>
      <p:graphicFrame>
        <p:nvGraphicFramePr>
          <p:cNvPr id="5" name="Diagram 4" descr="An organization is a group of people working together in a structured and coordinated fashion to achieve a set of goals."/>
          <p:cNvGraphicFramePr/>
          <p:nvPr/>
        </p:nvGraphicFramePr>
        <p:xfrm>
          <a:off x="533400" y="1981200"/>
          <a:ext cx="81534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definitions of management exist.  This textbook uses a resource-based definition.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Introduction to Management</a:t>
            </a:r>
            <a:endParaRPr lang="en-US" dirty="0"/>
          </a:p>
        </p:txBody>
      </p:sp>
      <p:graphicFrame>
        <p:nvGraphicFramePr>
          <p:cNvPr id="7" name="Diagram 6" descr="An organization consists of human resources, financial resources, physical resources, and information resources."/>
          <p:cNvGraphicFramePr/>
          <p:nvPr/>
        </p:nvGraphicFramePr>
        <p:xfrm>
          <a:off x="304800" y="1752600"/>
          <a:ext cx="85344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Table 1.1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Examples of Resources Used by Organizations</a:t>
            </a:r>
            <a:endParaRPr lang="en-US" dirty="0"/>
          </a:p>
        </p:txBody>
      </p:sp>
      <p:pic>
        <p:nvPicPr>
          <p:cNvPr id="10" name="Picture 9" descr="All organizations, regardless of whether they are large or small, profit-seeking or not-forprofit, domestic or multinational, use some combination of human, financial, physical, and information resources to achieve their goals. These resources are generally&#10;obtained from the organization’s environment.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394" y="1402480"/>
            <a:ext cx="8375212" cy="4845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Figure 1.1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Management in Organizations</a:t>
            </a:r>
            <a:endParaRPr lang="en-US" dirty="0"/>
          </a:p>
        </p:txBody>
      </p:sp>
      <p:pic>
        <p:nvPicPr>
          <p:cNvPr id="7" name="Picture 21" descr="Basic managerial activities include planning and decision making, organizing, leading, and controlling. Managers engage in&#10;these activities to combine human, financial, physical, and information resources efficiently and effectively and to work toward achieving the goals of the organization.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5954" y="1419225"/>
            <a:ext cx="8132092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381000" y="4495800"/>
            <a:ext cx="8458200" cy="1828800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E95A53"/>
                </a:solidFill>
              </a:rPr>
              <a:t>Management</a:t>
            </a:r>
            <a:r>
              <a:rPr lang="en-US" dirty="0" smtClean="0"/>
              <a:t> is a set of activities – planning and decision making, organizing, leading, and controlling – directed at an organization’s human, financial, physical, and information resources with the aim of achieving organizational goals in an efficient and effective manner.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Introduction to Management</a:t>
            </a:r>
            <a:endParaRPr lang="en-US" dirty="0"/>
          </a:p>
        </p:txBody>
      </p:sp>
      <p:graphicFrame>
        <p:nvGraphicFramePr>
          <p:cNvPr id="5" name="Diagram 4" descr="Efficient is using resources wisely and in a cost effective way.  Effective is making the right decisions and successfully implementing them.&#10;A manager is someone whose primary responsibility is to carry out the management process.&#10;&#10;"/>
          <p:cNvGraphicFramePr/>
          <p:nvPr/>
        </p:nvGraphicFramePr>
        <p:xfrm>
          <a:off x="533400" y="1752600"/>
          <a:ext cx="8077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Figure 1.2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Management Process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4294967295"/>
          </p:nvPr>
        </p:nvSpPr>
        <p:spPr>
          <a:xfrm>
            <a:off x="76201" y="1676400"/>
            <a:ext cx="3886199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Management involves four basic activities – planning and decision making, organizing, leading, and controlling.  </a:t>
            </a:r>
          </a:p>
          <a:p>
            <a:r>
              <a:rPr lang="en-US" dirty="0" smtClean="0"/>
              <a:t>Most managers engage in  more than one activity at a time and often move back and  forth between the activities in unpredictable ways.</a:t>
            </a:r>
            <a:endParaRPr lang="en-US" dirty="0"/>
          </a:p>
        </p:txBody>
      </p:sp>
      <p:pic>
        <p:nvPicPr>
          <p:cNvPr id="6" name="Picture 63" descr="Management involves four basic activities—planning and decision making, organizing, leading, and controlling. Although there is a basic logic for describing these activities in this sequence (as indicated by the solid arrows), most managers engage in more than one activity at a time and often move back and forth between the activities in unpredictable ways (as shown by the dotted arrows).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16363" y="1304378"/>
            <a:ext cx="5075237" cy="4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Management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E95A53"/>
                </a:solidFill>
              </a:rPr>
              <a:t>Planning</a:t>
            </a:r>
            <a:r>
              <a:rPr lang="en-US" dirty="0" smtClean="0">
                <a:solidFill>
                  <a:srgbClr val="E95A53"/>
                </a:solidFill>
              </a:rPr>
              <a:t> </a:t>
            </a:r>
          </a:p>
          <a:p>
            <a:pPr lvl="1"/>
            <a:r>
              <a:rPr lang="en-US" dirty="0" smtClean="0"/>
              <a:t>means setting an organization’s goals and deciding how best to achieve them.</a:t>
            </a:r>
          </a:p>
          <a:p>
            <a:r>
              <a:rPr lang="en-US" b="1" dirty="0" smtClean="0">
                <a:solidFill>
                  <a:srgbClr val="E95A53"/>
                </a:solidFill>
              </a:rPr>
              <a:t>Decision making </a:t>
            </a:r>
          </a:p>
          <a:p>
            <a:pPr lvl="1"/>
            <a:r>
              <a:rPr lang="en-US" dirty="0" smtClean="0"/>
              <a:t>involves selecting a course of action from a set of alternatives.</a:t>
            </a:r>
          </a:p>
          <a:p>
            <a:r>
              <a:rPr lang="en-US" b="1" dirty="0" smtClean="0">
                <a:solidFill>
                  <a:srgbClr val="E95A53"/>
                </a:solidFill>
              </a:rPr>
              <a:t>Organizing</a:t>
            </a:r>
            <a:r>
              <a:rPr lang="en-US" b="1" dirty="0" smtClean="0"/>
              <a:t> </a:t>
            </a:r>
          </a:p>
          <a:p>
            <a:pPr lvl="1"/>
            <a:r>
              <a:rPr lang="en-US" dirty="0" smtClean="0"/>
              <a:t>involves determining how activities and resources are to be grouped.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6207</TotalTime>
  <Words>2467</Words>
  <Application>Microsoft Office PowerPoint</Application>
  <PresentationFormat>On-screen Show (4:3)</PresentationFormat>
  <Paragraphs>183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MANAGEMENT</vt:lpstr>
      <vt:lpstr>Learning Outcomes</vt:lpstr>
      <vt:lpstr>An Introduction to Management</vt:lpstr>
      <vt:lpstr>An Introduction to Management</vt:lpstr>
      <vt:lpstr>Slide 5</vt:lpstr>
      <vt:lpstr>Slide 6</vt:lpstr>
      <vt:lpstr>An Introduction to Management</vt:lpstr>
      <vt:lpstr>Slide 8</vt:lpstr>
      <vt:lpstr>The Management Process</vt:lpstr>
      <vt:lpstr>The Management Process</vt:lpstr>
      <vt:lpstr>Slide 11</vt:lpstr>
      <vt:lpstr>Kinds of Managers</vt:lpstr>
      <vt:lpstr>Managing in Different Areas of the Organization</vt:lpstr>
      <vt:lpstr>Kinds of Managers</vt:lpstr>
      <vt:lpstr>Kinds of Managers</vt:lpstr>
      <vt:lpstr>Managerial Roles</vt:lpstr>
      <vt:lpstr>Slide 17</vt:lpstr>
      <vt:lpstr>Managerial Skills</vt:lpstr>
      <vt:lpstr>Managerial Skills</vt:lpstr>
      <vt:lpstr>Managerial Skills</vt:lpstr>
      <vt:lpstr>The Nature of Managerial Work</vt:lpstr>
      <vt:lpstr>Slide 22</vt:lpstr>
      <vt:lpstr>The Nature of Managerial Work</vt:lpstr>
      <vt:lpstr>The New Workplace</vt:lpstr>
      <vt:lpstr>The New Workplace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248</cp:revision>
  <dcterms:created xsi:type="dcterms:W3CDTF">2015-05-20T15:20:11Z</dcterms:created>
  <dcterms:modified xsi:type="dcterms:W3CDTF">2015-10-27T15:18:32Z</dcterms:modified>
</cp:coreProperties>
</file>