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60" r:id="rId5"/>
    <p:sldId id="261" r:id="rId6"/>
    <p:sldId id="262" r:id="rId7"/>
    <p:sldId id="263" r:id="rId8"/>
    <p:sldId id="288" r:id="rId9"/>
    <p:sldId id="264" r:id="rId10"/>
    <p:sldId id="289" r:id="rId11"/>
    <p:sldId id="290" r:id="rId12"/>
    <p:sldId id="268" r:id="rId13"/>
    <p:sldId id="291" r:id="rId14"/>
    <p:sldId id="259" r:id="rId15"/>
    <p:sldId id="270" r:id="rId16"/>
    <p:sldId id="271" r:id="rId17"/>
    <p:sldId id="272" r:id="rId18"/>
    <p:sldId id="274" r:id="rId19"/>
    <p:sldId id="275" r:id="rId20"/>
    <p:sldId id="273" r:id="rId21"/>
    <p:sldId id="276" r:id="rId22"/>
    <p:sldId id="278" r:id="rId23"/>
    <p:sldId id="277" r:id="rId24"/>
    <p:sldId id="279" r:id="rId25"/>
    <p:sldId id="281" r:id="rId26"/>
    <p:sldId id="282" r:id="rId27"/>
    <p:sldId id="280" r:id="rId28"/>
    <p:sldId id="283" r:id="rId29"/>
    <p:sldId id="284" r:id="rId30"/>
    <p:sldId id="285" r:id="rId31"/>
    <p:sldId id="286"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3B4"/>
    <a:srgbClr val="0087C1"/>
    <a:srgbClr val="5C7E8E"/>
    <a:srgbClr val="E95A53"/>
    <a:srgbClr val="0AA459"/>
    <a:srgbClr val="E57B00"/>
    <a:srgbClr val="00878F"/>
    <a:srgbClr val="848BB9"/>
    <a:srgbClr val="E9EBF5"/>
    <a:srgbClr val="E0F2F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5" autoAdjust="0"/>
    <p:restoredTop sz="95013" autoAdjust="0"/>
  </p:normalViewPr>
  <p:slideViewPr>
    <p:cSldViewPr>
      <p:cViewPr varScale="1">
        <p:scale>
          <a:sx n="42" d="100"/>
          <a:sy n="42" d="100"/>
        </p:scale>
        <p:origin x="-870" y="-108"/>
      </p:cViewPr>
      <p:guideLst>
        <p:guide orient="horz" pos="2160"/>
        <p:guide pos="2880"/>
      </p:guideLst>
    </p:cSldViewPr>
  </p:slideViewPr>
  <p:outlineViewPr>
    <p:cViewPr>
      <p:scale>
        <a:sx n="33" d="100"/>
        <a:sy n="33" d="100"/>
      </p:scale>
      <p:origin x="0" y="16614"/>
    </p:cViewPr>
  </p:outlineViewPr>
  <p:notesTextViewPr>
    <p:cViewPr>
      <p:scale>
        <a:sx n="100" d="100"/>
        <a:sy n="100" d="100"/>
      </p:scale>
      <p:origin x="0" y="0"/>
    </p:cViewPr>
  </p:notesTextViewPr>
  <p:sorterViewPr>
    <p:cViewPr>
      <p:scale>
        <a:sx n="66" d="100"/>
        <a:sy n="66" d="100"/>
      </p:scale>
      <p:origin x="0" y="27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997D4C-6E89-4A5B-8D2C-9A37F5A0C7FF}"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676B3DA7-A024-4F51-9988-F7F5C124AB59}">
      <dgm:prSet phldrT="[Text]"/>
      <dgm:spPr>
        <a:solidFill>
          <a:srgbClr val="D8E8C4"/>
        </a:solidFill>
      </dgm:spPr>
      <dgm:t>
        <a:bodyPr/>
        <a:lstStyle/>
        <a:p>
          <a:r>
            <a:rPr lang="en-US" b="1" dirty="0" smtClean="0">
              <a:solidFill>
                <a:srgbClr val="E95A53"/>
              </a:solidFill>
              <a:latin typeface="+mj-lt"/>
            </a:rPr>
            <a:t>External environment</a:t>
          </a:r>
          <a:endParaRPr lang="en-US" b="1" dirty="0">
            <a:solidFill>
              <a:srgbClr val="E95A53"/>
            </a:solidFill>
            <a:latin typeface="+mj-lt"/>
          </a:endParaRPr>
        </a:p>
      </dgm:t>
    </dgm:pt>
    <dgm:pt modelId="{8483B82D-369D-43E6-ADBB-B72C4895F052}" type="parTrans" cxnId="{8AB0EA2C-87C4-40AB-8B6B-B59178A33BC5}">
      <dgm:prSet/>
      <dgm:spPr/>
      <dgm:t>
        <a:bodyPr/>
        <a:lstStyle/>
        <a:p>
          <a:endParaRPr lang="en-US">
            <a:latin typeface="+mj-lt"/>
          </a:endParaRPr>
        </a:p>
      </dgm:t>
    </dgm:pt>
    <dgm:pt modelId="{0D68CE2C-C460-488D-AA05-4DAB1DE7B22C}" type="sibTrans" cxnId="{8AB0EA2C-87C4-40AB-8B6B-B59178A33BC5}">
      <dgm:prSet/>
      <dgm:spPr/>
      <dgm:t>
        <a:bodyPr/>
        <a:lstStyle/>
        <a:p>
          <a:endParaRPr lang="en-US">
            <a:latin typeface="+mj-lt"/>
          </a:endParaRPr>
        </a:p>
      </dgm:t>
    </dgm:pt>
    <dgm:pt modelId="{E8711505-5B23-4F0F-949A-873A89803404}">
      <dgm:prSet phldrT="[Text]"/>
      <dgm:spPr>
        <a:solidFill>
          <a:schemeClr val="bg1"/>
        </a:solidFill>
      </dgm:spPr>
      <dgm:t>
        <a:bodyPr/>
        <a:lstStyle/>
        <a:p>
          <a:r>
            <a:rPr lang="en-US" dirty="0" smtClean="0">
              <a:solidFill>
                <a:schemeClr val="tx1"/>
              </a:solidFill>
              <a:latin typeface="+mj-lt"/>
            </a:rPr>
            <a:t>Everything outside an organization’s boundaries that might affect it.</a:t>
          </a:r>
          <a:endParaRPr lang="en-US" dirty="0">
            <a:solidFill>
              <a:schemeClr val="tx1"/>
            </a:solidFill>
            <a:latin typeface="+mj-lt"/>
          </a:endParaRPr>
        </a:p>
      </dgm:t>
    </dgm:pt>
    <dgm:pt modelId="{9F38D68F-59E3-4AE3-ACA6-18C84DE6D326}" type="parTrans" cxnId="{FADD327A-96CC-4366-B677-BEB86E7FB7D3}">
      <dgm:prSet/>
      <dgm:spPr/>
      <dgm:t>
        <a:bodyPr/>
        <a:lstStyle/>
        <a:p>
          <a:endParaRPr lang="en-US">
            <a:latin typeface="+mj-lt"/>
          </a:endParaRPr>
        </a:p>
      </dgm:t>
    </dgm:pt>
    <dgm:pt modelId="{3F396628-90C4-4ACD-9942-BD00746E9C67}" type="sibTrans" cxnId="{FADD327A-96CC-4366-B677-BEB86E7FB7D3}">
      <dgm:prSet/>
      <dgm:spPr/>
      <dgm:t>
        <a:bodyPr/>
        <a:lstStyle/>
        <a:p>
          <a:endParaRPr lang="en-US">
            <a:latin typeface="+mj-lt"/>
          </a:endParaRPr>
        </a:p>
      </dgm:t>
    </dgm:pt>
    <dgm:pt modelId="{E71BBEAC-0AE8-473A-8672-5931926CF220}">
      <dgm:prSet phldrT="[Text]"/>
      <dgm:spPr>
        <a:solidFill>
          <a:srgbClr val="FEEAC9"/>
        </a:solidFill>
      </dgm:spPr>
      <dgm:t>
        <a:bodyPr/>
        <a:lstStyle/>
        <a:p>
          <a:r>
            <a:rPr lang="en-US" b="1" dirty="0" smtClean="0">
              <a:solidFill>
                <a:srgbClr val="E95A53"/>
              </a:solidFill>
              <a:latin typeface="+mj-lt"/>
            </a:rPr>
            <a:t>Internal environment</a:t>
          </a:r>
          <a:endParaRPr lang="en-US" b="1" dirty="0">
            <a:solidFill>
              <a:srgbClr val="E95A53"/>
            </a:solidFill>
            <a:latin typeface="+mj-lt"/>
          </a:endParaRPr>
        </a:p>
      </dgm:t>
    </dgm:pt>
    <dgm:pt modelId="{671453EC-D030-498A-91B5-C15AB4BEF854}" type="parTrans" cxnId="{6A23D063-CF94-437C-A3C6-D2D519671FD7}">
      <dgm:prSet/>
      <dgm:spPr/>
      <dgm:t>
        <a:bodyPr/>
        <a:lstStyle/>
        <a:p>
          <a:endParaRPr lang="en-US">
            <a:latin typeface="+mj-lt"/>
          </a:endParaRPr>
        </a:p>
      </dgm:t>
    </dgm:pt>
    <dgm:pt modelId="{6DB37934-4FBA-45E2-9411-016FE40E0686}" type="sibTrans" cxnId="{6A23D063-CF94-437C-A3C6-D2D519671FD7}">
      <dgm:prSet/>
      <dgm:spPr/>
      <dgm:t>
        <a:bodyPr/>
        <a:lstStyle/>
        <a:p>
          <a:endParaRPr lang="en-US">
            <a:latin typeface="+mj-lt"/>
          </a:endParaRPr>
        </a:p>
      </dgm:t>
    </dgm:pt>
    <dgm:pt modelId="{257DC739-E895-4D00-9174-B95EC77AB4E2}">
      <dgm:prSet phldrT="[Text]"/>
      <dgm:spPr>
        <a:solidFill>
          <a:schemeClr val="bg1"/>
        </a:solidFill>
      </dgm:spPr>
      <dgm:t>
        <a:bodyPr/>
        <a:lstStyle/>
        <a:p>
          <a:r>
            <a:rPr lang="en-US" dirty="0" smtClean="0">
              <a:solidFill>
                <a:schemeClr val="tx1"/>
              </a:solidFill>
              <a:latin typeface="+mj-lt"/>
            </a:rPr>
            <a:t>The conditions and forces within an organization.</a:t>
          </a:r>
          <a:endParaRPr lang="en-US" dirty="0">
            <a:solidFill>
              <a:schemeClr val="tx1"/>
            </a:solidFill>
            <a:latin typeface="+mj-lt"/>
          </a:endParaRPr>
        </a:p>
      </dgm:t>
    </dgm:pt>
    <dgm:pt modelId="{12BFE6BC-BA99-4D95-8C9D-2090C503471F}" type="parTrans" cxnId="{0C2BD653-325C-4098-AFC8-FDE88793AFD3}">
      <dgm:prSet/>
      <dgm:spPr/>
      <dgm:t>
        <a:bodyPr/>
        <a:lstStyle/>
        <a:p>
          <a:endParaRPr lang="en-US">
            <a:latin typeface="+mj-lt"/>
          </a:endParaRPr>
        </a:p>
      </dgm:t>
    </dgm:pt>
    <dgm:pt modelId="{BF1C9935-90EF-4728-A863-B7453BEC9F39}" type="sibTrans" cxnId="{0C2BD653-325C-4098-AFC8-FDE88793AFD3}">
      <dgm:prSet/>
      <dgm:spPr/>
      <dgm:t>
        <a:bodyPr/>
        <a:lstStyle/>
        <a:p>
          <a:endParaRPr lang="en-US">
            <a:latin typeface="+mj-lt"/>
          </a:endParaRPr>
        </a:p>
      </dgm:t>
    </dgm:pt>
    <dgm:pt modelId="{1E495E0E-C1EB-46A8-A7AC-D4960B5E69D2}" type="pres">
      <dgm:prSet presAssocID="{5B997D4C-6E89-4A5B-8D2C-9A37F5A0C7FF}" presName="theList" presStyleCnt="0">
        <dgm:presLayoutVars>
          <dgm:dir/>
          <dgm:animLvl val="lvl"/>
          <dgm:resizeHandles val="exact"/>
        </dgm:presLayoutVars>
      </dgm:prSet>
      <dgm:spPr/>
      <dgm:t>
        <a:bodyPr/>
        <a:lstStyle/>
        <a:p>
          <a:endParaRPr lang="en-US"/>
        </a:p>
      </dgm:t>
    </dgm:pt>
    <dgm:pt modelId="{B491AC71-2EEE-470E-9F2A-808FF0D7DE86}" type="pres">
      <dgm:prSet presAssocID="{676B3DA7-A024-4F51-9988-F7F5C124AB59}" presName="compNode" presStyleCnt="0"/>
      <dgm:spPr/>
    </dgm:pt>
    <dgm:pt modelId="{6BD8CDEE-5D9A-4EA8-B16B-AF2AC50F3679}" type="pres">
      <dgm:prSet presAssocID="{676B3DA7-A024-4F51-9988-F7F5C124AB59}" presName="aNode" presStyleLbl="bgShp" presStyleIdx="0" presStyleCnt="2"/>
      <dgm:spPr/>
      <dgm:t>
        <a:bodyPr/>
        <a:lstStyle/>
        <a:p>
          <a:endParaRPr lang="en-US"/>
        </a:p>
      </dgm:t>
    </dgm:pt>
    <dgm:pt modelId="{45159E63-F3A8-4D25-96BA-9880FA31DD94}" type="pres">
      <dgm:prSet presAssocID="{676B3DA7-A024-4F51-9988-F7F5C124AB59}" presName="textNode" presStyleLbl="bgShp" presStyleIdx="0" presStyleCnt="2"/>
      <dgm:spPr/>
      <dgm:t>
        <a:bodyPr/>
        <a:lstStyle/>
        <a:p>
          <a:endParaRPr lang="en-US"/>
        </a:p>
      </dgm:t>
    </dgm:pt>
    <dgm:pt modelId="{670F7E3C-DC6D-48C4-A066-60DD68C93AD3}" type="pres">
      <dgm:prSet presAssocID="{676B3DA7-A024-4F51-9988-F7F5C124AB59}" presName="compChildNode" presStyleCnt="0"/>
      <dgm:spPr/>
    </dgm:pt>
    <dgm:pt modelId="{CF80E754-DB95-439C-AA9D-FBA502BFBDB6}" type="pres">
      <dgm:prSet presAssocID="{676B3DA7-A024-4F51-9988-F7F5C124AB59}" presName="theInnerList" presStyleCnt="0"/>
      <dgm:spPr/>
    </dgm:pt>
    <dgm:pt modelId="{B4248721-F4CC-4362-8BA8-E294846564B6}" type="pres">
      <dgm:prSet presAssocID="{E8711505-5B23-4F0F-949A-873A89803404}" presName="childNode" presStyleLbl="node1" presStyleIdx="0" presStyleCnt="2">
        <dgm:presLayoutVars>
          <dgm:bulletEnabled val="1"/>
        </dgm:presLayoutVars>
      </dgm:prSet>
      <dgm:spPr/>
      <dgm:t>
        <a:bodyPr/>
        <a:lstStyle/>
        <a:p>
          <a:endParaRPr lang="en-US"/>
        </a:p>
      </dgm:t>
    </dgm:pt>
    <dgm:pt modelId="{FD175EB4-D9A1-4E6C-A164-465254631B99}" type="pres">
      <dgm:prSet presAssocID="{676B3DA7-A024-4F51-9988-F7F5C124AB59}" presName="aSpace" presStyleCnt="0"/>
      <dgm:spPr/>
    </dgm:pt>
    <dgm:pt modelId="{9A56649B-5305-4B4E-88B9-4332C2350065}" type="pres">
      <dgm:prSet presAssocID="{E71BBEAC-0AE8-473A-8672-5931926CF220}" presName="compNode" presStyleCnt="0"/>
      <dgm:spPr/>
    </dgm:pt>
    <dgm:pt modelId="{16D7C3F0-4F22-4246-8D42-B595E480DEB9}" type="pres">
      <dgm:prSet presAssocID="{E71BBEAC-0AE8-473A-8672-5931926CF220}" presName="aNode" presStyleLbl="bgShp" presStyleIdx="1" presStyleCnt="2"/>
      <dgm:spPr/>
      <dgm:t>
        <a:bodyPr/>
        <a:lstStyle/>
        <a:p>
          <a:endParaRPr lang="en-US"/>
        </a:p>
      </dgm:t>
    </dgm:pt>
    <dgm:pt modelId="{14C97C93-76A2-4760-83C9-0171CF6FEC5C}" type="pres">
      <dgm:prSet presAssocID="{E71BBEAC-0AE8-473A-8672-5931926CF220}" presName="textNode" presStyleLbl="bgShp" presStyleIdx="1" presStyleCnt="2"/>
      <dgm:spPr/>
      <dgm:t>
        <a:bodyPr/>
        <a:lstStyle/>
        <a:p>
          <a:endParaRPr lang="en-US"/>
        </a:p>
      </dgm:t>
    </dgm:pt>
    <dgm:pt modelId="{02B76855-6DB3-476E-BE9D-9E6911768E9A}" type="pres">
      <dgm:prSet presAssocID="{E71BBEAC-0AE8-473A-8672-5931926CF220}" presName="compChildNode" presStyleCnt="0"/>
      <dgm:spPr/>
    </dgm:pt>
    <dgm:pt modelId="{50604469-669D-41FE-8BBD-74A101FA06FE}" type="pres">
      <dgm:prSet presAssocID="{E71BBEAC-0AE8-473A-8672-5931926CF220}" presName="theInnerList" presStyleCnt="0"/>
      <dgm:spPr/>
    </dgm:pt>
    <dgm:pt modelId="{753E3413-2EDB-4A38-9A6C-9B31C5D08645}" type="pres">
      <dgm:prSet presAssocID="{257DC739-E895-4D00-9174-B95EC77AB4E2}" presName="childNode" presStyleLbl="node1" presStyleIdx="1" presStyleCnt="2">
        <dgm:presLayoutVars>
          <dgm:bulletEnabled val="1"/>
        </dgm:presLayoutVars>
      </dgm:prSet>
      <dgm:spPr/>
      <dgm:t>
        <a:bodyPr/>
        <a:lstStyle/>
        <a:p>
          <a:endParaRPr lang="en-US"/>
        </a:p>
      </dgm:t>
    </dgm:pt>
  </dgm:ptLst>
  <dgm:cxnLst>
    <dgm:cxn modelId="{F1393572-9611-4C72-9534-26A3019EB57D}" type="presOf" srcId="{E8711505-5B23-4F0F-949A-873A89803404}" destId="{B4248721-F4CC-4362-8BA8-E294846564B6}" srcOrd="0" destOrd="0" presId="urn:microsoft.com/office/officeart/2005/8/layout/lProcess2"/>
    <dgm:cxn modelId="{F9CA183E-EE92-4173-A685-B77E3E6A294C}" type="presOf" srcId="{257DC739-E895-4D00-9174-B95EC77AB4E2}" destId="{753E3413-2EDB-4A38-9A6C-9B31C5D08645}" srcOrd="0" destOrd="0" presId="urn:microsoft.com/office/officeart/2005/8/layout/lProcess2"/>
    <dgm:cxn modelId="{8AB0EA2C-87C4-40AB-8B6B-B59178A33BC5}" srcId="{5B997D4C-6E89-4A5B-8D2C-9A37F5A0C7FF}" destId="{676B3DA7-A024-4F51-9988-F7F5C124AB59}" srcOrd="0" destOrd="0" parTransId="{8483B82D-369D-43E6-ADBB-B72C4895F052}" sibTransId="{0D68CE2C-C460-488D-AA05-4DAB1DE7B22C}"/>
    <dgm:cxn modelId="{0C2BD653-325C-4098-AFC8-FDE88793AFD3}" srcId="{E71BBEAC-0AE8-473A-8672-5931926CF220}" destId="{257DC739-E895-4D00-9174-B95EC77AB4E2}" srcOrd="0" destOrd="0" parTransId="{12BFE6BC-BA99-4D95-8C9D-2090C503471F}" sibTransId="{BF1C9935-90EF-4728-A863-B7453BEC9F39}"/>
    <dgm:cxn modelId="{F723ABDB-617C-4903-B2A4-351AC31B96FD}" type="presOf" srcId="{E71BBEAC-0AE8-473A-8672-5931926CF220}" destId="{14C97C93-76A2-4760-83C9-0171CF6FEC5C}" srcOrd="1" destOrd="0" presId="urn:microsoft.com/office/officeart/2005/8/layout/lProcess2"/>
    <dgm:cxn modelId="{6A23D063-CF94-437C-A3C6-D2D519671FD7}" srcId="{5B997D4C-6E89-4A5B-8D2C-9A37F5A0C7FF}" destId="{E71BBEAC-0AE8-473A-8672-5931926CF220}" srcOrd="1" destOrd="0" parTransId="{671453EC-D030-498A-91B5-C15AB4BEF854}" sibTransId="{6DB37934-4FBA-45E2-9411-016FE40E0686}"/>
    <dgm:cxn modelId="{5138BB1D-294F-4834-B891-D27FAFAF6FFC}" type="presOf" srcId="{676B3DA7-A024-4F51-9988-F7F5C124AB59}" destId="{45159E63-F3A8-4D25-96BA-9880FA31DD94}" srcOrd="1" destOrd="0" presId="urn:microsoft.com/office/officeart/2005/8/layout/lProcess2"/>
    <dgm:cxn modelId="{FADD327A-96CC-4366-B677-BEB86E7FB7D3}" srcId="{676B3DA7-A024-4F51-9988-F7F5C124AB59}" destId="{E8711505-5B23-4F0F-949A-873A89803404}" srcOrd="0" destOrd="0" parTransId="{9F38D68F-59E3-4AE3-ACA6-18C84DE6D326}" sibTransId="{3F396628-90C4-4ACD-9942-BD00746E9C67}"/>
    <dgm:cxn modelId="{74D0BF93-EFE5-4E18-8888-92752AE8D192}" type="presOf" srcId="{676B3DA7-A024-4F51-9988-F7F5C124AB59}" destId="{6BD8CDEE-5D9A-4EA8-B16B-AF2AC50F3679}" srcOrd="0" destOrd="0" presId="urn:microsoft.com/office/officeart/2005/8/layout/lProcess2"/>
    <dgm:cxn modelId="{2E068DD2-C5E1-4898-BD7F-8D2F447B9B78}" type="presOf" srcId="{E71BBEAC-0AE8-473A-8672-5931926CF220}" destId="{16D7C3F0-4F22-4246-8D42-B595E480DEB9}" srcOrd="0" destOrd="0" presId="urn:microsoft.com/office/officeart/2005/8/layout/lProcess2"/>
    <dgm:cxn modelId="{00F9D7AB-79ED-49C0-A6E7-9540545DB7D7}" type="presOf" srcId="{5B997D4C-6E89-4A5B-8D2C-9A37F5A0C7FF}" destId="{1E495E0E-C1EB-46A8-A7AC-D4960B5E69D2}" srcOrd="0" destOrd="0" presId="urn:microsoft.com/office/officeart/2005/8/layout/lProcess2"/>
    <dgm:cxn modelId="{E8B88C31-9FC4-4D4E-9703-F260E95C9A3F}" type="presParOf" srcId="{1E495E0E-C1EB-46A8-A7AC-D4960B5E69D2}" destId="{B491AC71-2EEE-470E-9F2A-808FF0D7DE86}" srcOrd="0" destOrd="0" presId="urn:microsoft.com/office/officeart/2005/8/layout/lProcess2"/>
    <dgm:cxn modelId="{2B9020C6-21E1-443F-8C8D-A0E8AA476294}" type="presParOf" srcId="{B491AC71-2EEE-470E-9F2A-808FF0D7DE86}" destId="{6BD8CDEE-5D9A-4EA8-B16B-AF2AC50F3679}" srcOrd="0" destOrd="0" presId="urn:microsoft.com/office/officeart/2005/8/layout/lProcess2"/>
    <dgm:cxn modelId="{38DE88DE-6805-407C-BA47-0438D399F5D1}" type="presParOf" srcId="{B491AC71-2EEE-470E-9F2A-808FF0D7DE86}" destId="{45159E63-F3A8-4D25-96BA-9880FA31DD94}" srcOrd="1" destOrd="0" presId="urn:microsoft.com/office/officeart/2005/8/layout/lProcess2"/>
    <dgm:cxn modelId="{25BFE8FE-171A-4DA2-A26F-D28F3FA44F83}" type="presParOf" srcId="{B491AC71-2EEE-470E-9F2A-808FF0D7DE86}" destId="{670F7E3C-DC6D-48C4-A066-60DD68C93AD3}" srcOrd="2" destOrd="0" presId="urn:microsoft.com/office/officeart/2005/8/layout/lProcess2"/>
    <dgm:cxn modelId="{2EA94768-0191-4DAF-9884-F55E723210F8}" type="presParOf" srcId="{670F7E3C-DC6D-48C4-A066-60DD68C93AD3}" destId="{CF80E754-DB95-439C-AA9D-FBA502BFBDB6}" srcOrd="0" destOrd="0" presId="urn:microsoft.com/office/officeart/2005/8/layout/lProcess2"/>
    <dgm:cxn modelId="{31B6843A-AF3E-4D75-A7BB-09D1CAC32B39}" type="presParOf" srcId="{CF80E754-DB95-439C-AA9D-FBA502BFBDB6}" destId="{B4248721-F4CC-4362-8BA8-E294846564B6}" srcOrd="0" destOrd="0" presId="urn:microsoft.com/office/officeart/2005/8/layout/lProcess2"/>
    <dgm:cxn modelId="{94EC2713-43E4-4C03-83CB-2101F4A779FF}" type="presParOf" srcId="{1E495E0E-C1EB-46A8-A7AC-D4960B5E69D2}" destId="{FD175EB4-D9A1-4E6C-A164-465254631B99}" srcOrd="1" destOrd="0" presId="urn:microsoft.com/office/officeart/2005/8/layout/lProcess2"/>
    <dgm:cxn modelId="{239CEE30-216E-406A-82B3-0EE0524BCCE7}" type="presParOf" srcId="{1E495E0E-C1EB-46A8-A7AC-D4960B5E69D2}" destId="{9A56649B-5305-4B4E-88B9-4332C2350065}" srcOrd="2" destOrd="0" presId="urn:microsoft.com/office/officeart/2005/8/layout/lProcess2"/>
    <dgm:cxn modelId="{6548DA30-0F57-461C-82B6-CAB09AE3770A}" type="presParOf" srcId="{9A56649B-5305-4B4E-88B9-4332C2350065}" destId="{16D7C3F0-4F22-4246-8D42-B595E480DEB9}" srcOrd="0" destOrd="0" presId="urn:microsoft.com/office/officeart/2005/8/layout/lProcess2"/>
    <dgm:cxn modelId="{59162578-6360-4F89-98B4-4F9469BF1BDC}" type="presParOf" srcId="{9A56649B-5305-4B4E-88B9-4332C2350065}" destId="{14C97C93-76A2-4760-83C9-0171CF6FEC5C}" srcOrd="1" destOrd="0" presId="urn:microsoft.com/office/officeart/2005/8/layout/lProcess2"/>
    <dgm:cxn modelId="{6FC4D7DE-6CDA-4C8E-9F40-B45CBC9F3AC2}" type="presParOf" srcId="{9A56649B-5305-4B4E-88B9-4332C2350065}" destId="{02B76855-6DB3-476E-BE9D-9E6911768E9A}" srcOrd="2" destOrd="0" presId="urn:microsoft.com/office/officeart/2005/8/layout/lProcess2"/>
    <dgm:cxn modelId="{A13D0B98-B1F6-447E-94E4-E13358F5519D}" type="presParOf" srcId="{02B76855-6DB3-476E-BE9D-9E6911768E9A}" destId="{50604469-669D-41FE-8BBD-74A101FA06FE}" srcOrd="0" destOrd="0" presId="urn:microsoft.com/office/officeart/2005/8/layout/lProcess2"/>
    <dgm:cxn modelId="{DD8BBCF6-C575-4F4B-9087-BB6139735281}" type="presParOf" srcId="{50604469-669D-41FE-8BBD-74A101FA06FE}" destId="{753E3413-2EDB-4A38-9A6C-9B31C5D08645}" srcOrd="0"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D1A2F3-1B9C-4B53-AB50-1F304F577756}"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B541D301-32E5-432F-899B-C33E8CC305EA}">
      <dgm:prSet phldrT="[Text]"/>
      <dgm:spPr>
        <a:solidFill>
          <a:srgbClr val="E0F2FB"/>
        </a:solidFill>
      </dgm:spPr>
      <dgm:t>
        <a:bodyPr/>
        <a:lstStyle/>
        <a:p>
          <a:r>
            <a:rPr lang="en-US" b="1" dirty="0" smtClean="0">
              <a:solidFill>
                <a:srgbClr val="E95A53"/>
              </a:solidFill>
              <a:latin typeface="+mj-lt"/>
            </a:rPr>
            <a:t>General environment</a:t>
          </a:r>
          <a:endParaRPr lang="en-US" b="1" dirty="0">
            <a:solidFill>
              <a:srgbClr val="E95A53"/>
            </a:solidFill>
            <a:latin typeface="+mj-lt"/>
          </a:endParaRPr>
        </a:p>
      </dgm:t>
    </dgm:pt>
    <dgm:pt modelId="{78098A53-00E4-48D4-80F8-283D2F9C9EF5}" type="parTrans" cxnId="{2AE313EE-20F2-46C9-A829-A6637AE86537}">
      <dgm:prSet/>
      <dgm:spPr/>
      <dgm:t>
        <a:bodyPr/>
        <a:lstStyle/>
        <a:p>
          <a:endParaRPr lang="en-US">
            <a:latin typeface="+mj-lt"/>
          </a:endParaRPr>
        </a:p>
      </dgm:t>
    </dgm:pt>
    <dgm:pt modelId="{20C6B2D0-DF2D-486F-A49C-B9B4E627B3DD}" type="sibTrans" cxnId="{2AE313EE-20F2-46C9-A829-A6637AE86537}">
      <dgm:prSet/>
      <dgm:spPr/>
      <dgm:t>
        <a:bodyPr/>
        <a:lstStyle/>
        <a:p>
          <a:endParaRPr lang="en-US">
            <a:latin typeface="+mj-lt"/>
          </a:endParaRPr>
        </a:p>
      </dgm:t>
    </dgm:pt>
    <dgm:pt modelId="{2B4E348E-4930-48B2-B911-2EBC9E0E4746}">
      <dgm:prSet phldrT="[Text]"/>
      <dgm:spPr>
        <a:solidFill>
          <a:schemeClr val="bg1"/>
        </a:solidFill>
      </dgm:spPr>
      <dgm:t>
        <a:bodyPr/>
        <a:lstStyle/>
        <a:p>
          <a:r>
            <a:rPr lang="en-US" dirty="0" smtClean="0">
              <a:solidFill>
                <a:schemeClr val="tx1"/>
              </a:solidFill>
              <a:latin typeface="+mj-lt"/>
            </a:rPr>
            <a:t>The set of broad dimensions and forces in an organization’s surroundings that create its overall context.</a:t>
          </a:r>
          <a:endParaRPr lang="en-US" dirty="0">
            <a:solidFill>
              <a:schemeClr val="tx1"/>
            </a:solidFill>
            <a:latin typeface="+mj-lt"/>
          </a:endParaRPr>
        </a:p>
      </dgm:t>
    </dgm:pt>
    <dgm:pt modelId="{3E71D561-520D-4648-A5C9-375D05A74DBE}" type="parTrans" cxnId="{36A051C6-8CC9-4196-8231-E0561D35D52C}">
      <dgm:prSet/>
      <dgm:spPr/>
      <dgm:t>
        <a:bodyPr/>
        <a:lstStyle/>
        <a:p>
          <a:endParaRPr lang="en-US">
            <a:latin typeface="+mj-lt"/>
          </a:endParaRPr>
        </a:p>
      </dgm:t>
    </dgm:pt>
    <dgm:pt modelId="{00F08C8E-1CE2-4343-A3D4-DF1106BA8573}" type="sibTrans" cxnId="{36A051C6-8CC9-4196-8231-E0561D35D52C}">
      <dgm:prSet/>
      <dgm:spPr/>
      <dgm:t>
        <a:bodyPr/>
        <a:lstStyle/>
        <a:p>
          <a:endParaRPr lang="en-US">
            <a:latin typeface="+mj-lt"/>
          </a:endParaRPr>
        </a:p>
      </dgm:t>
    </dgm:pt>
    <dgm:pt modelId="{A122EB20-D905-4788-859B-F31FACECF9E3}">
      <dgm:prSet phldrT="[Text]"/>
      <dgm:spPr>
        <a:solidFill>
          <a:srgbClr val="D8E8C4"/>
        </a:solidFill>
      </dgm:spPr>
      <dgm:t>
        <a:bodyPr/>
        <a:lstStyle/>
        <a:p>
          <a:r>
            <a:rPr lang="en-US" b="1" dirty="0" smtClean="0">
              <a:solidFill>
                <a:srgbClr val="E95A53"/>
              </a:solidFill>
              <a:latin typeface="+mj-lt"/>
            </a:rPr>
            <a:t>Task environment</a:t>
          </a:r>
          <a:endParaRPr lang="en-US" b="1" dirty="0">
            <a:solidFill>
              <a:srgbClr val="E95A53"/>
            </a:solidFill>
            <a:latin typeface="+mj-lt"/>
          </a:endParaRPr>
        </a:p>
      </dgm:t>
    </dgm:pt>
    <dgm:pt modelId="{33CE046E-B607-41F3-9F8D-47367B062643}" type="parTrans" cxnId="{332F7798-19B8-4701-BE5C-FAB82E46000F}">
      <dgm:prSet/>
      <dgm:spPr/>
      <dgm:t>
        <a:bodyPr/>
        <a:lstStyle/>
        <a:p>
          <a:endParaRPr lang="en-US">
            <a:latin typeface="+mj-lt"/>
          </a:endParaRPr>
        </a:p>
      </dgm:t>
    </dgm:pt>
    <dgm:pt modelId="{C7C348D3-FDD4-4CC8-B549-2C73B676CF5E}" type="sibTrans" cxnId="{332F7798-19B8-4701-BE5C-FAB82E46000F}">
      <dgm:prSet/>
      <dgm:spPr/>
      <dgm:t>
        <a:bodyPr/>
        <a:lstStyle/>
        <a:p>
          <a:endParaRPr lang="en-US">
            <a:latin typeface="+mj-lt"/>
          </a:endParaRPr>
        </a:p>
      </dgm:t>
    </dgm:pt>
    <dgm:pt modelId="{CEAD46D5-711E-4D07-A2FA-17EBBA6A62F6}">
      <dgm:prSet phldrT="[Text]"/>
      <dgm:spPr>
        <a:solidFill>
          <a:schemeClr val="bg1"/>
        </a:solidFill>
      </dgm:spPr>
      <dgm:t>
        <a:bodyPr/>
        <a:lstStyle/>
        <a:p>
          <a:r>
            <a:rPr lang="en-US" dirty="0" smtClean="0">
              <a:solidFill>
                <a:schemeClr val="tx1"/>
              </a:solidFill>
              <a:latin typeface="+mj-lt"/>
            </a:rPr>
            <a:t>Specific organizations or groups that influence an organization.</a:t>
          </a:r>
          <a:endParaRPr lang="en-US" dirty="0">
            <a:solidFill>
              <a:schemeClr val="tx1"/>
            </a:solidFill>
            <a:latin typeface="+mj-lt"/>
          </a:endParaRPr>
        </a:p>
      </dgm:t>
    </dgm:pt>
    <dgm:pt modelId="{0C9A87D2-765B-4700-9344-929984F5C119}" type="parTrans" cxnId="{E16C6DF4-CF5A-4679-BD78-6163EE9DD230}">
      <dgm:prSet/>
      <dgm:spPr/>
      <dgm:t>
        <a:bodyPr/>
        <a:lstStyle/>
        <a:p>
          <a:endParaRPr lang="en-US">
            <a:latin typeface="+mj-lt"/>
          </a:endParaRPr>
        </a:p>
      </dgm:t>
    </dgm:pt>
    <dgm:pt modelId="{832521CE-7AB2-4804-9CCF-9AA4C4253DD2}" type="sibTrans" cxnId="{E16C6DF4-CF5A-4679-BD78-6163EE9DD230}">
      <dgm:prSet/>
      <dgm:spPr/>
      <dgm:t>
        <a:bodyPr/>
        <a:lstStyle/>
        <a:p>
          <a:endParaRPr lang="en-US">
            <a:latin typeface="+mj-lt"/>
          </a:endParaRPr>
        </a:p>
      </dgm:t>
    </dgm:pt>
    <dgm:pt modelId="{3E1C0418-7FE9-40A1-9657-5AC7AC4F04F9}" type="pres">
      <dgm:prSet presAssocID="{68D1A2F3-1B9C-4B53-AB50-1F304F577756}" presName="theList" presStyleCnt="0">
        <dgm:presLayoutVars>
          <dgm:dir/>
          <dgm:animLvl val="lvl"/>
          <dgm:resizeHandles val="exact"/>
        </dgm:presLayoutVars>
      </dgm:prSet>
      <dgm:spPr/>
      <dgm:t>
        <a:bodyPr/>
        <a:lstStyle/>
        <a:p>
          <a:endParaRPr lang="en-US"/>
        </a:p>
      </dgm:t>
    </dgm:pt>
    <dgm:pt modelId="{51C121AD-88EB-46EF-817B-58851B1FEDB4}" type="pres">
      <dgm:prSet presAssocID="{B541D301-32E5-432F-899B-C33E8CC305EA}" presName="compNode" presStyleCnt="0"/>
      <dgm:spPr/>
    </dgm:pt>
    <dgm:pt modelId="{8C422BFF-45AB-4C56-A6C3-5BEF49108B41}" type="pres">
      <dgm:prSet presAssocID="{B541D301-32E5-432F-899B-C33E8CC305EA}" presName="aNode" presStyleLbl="bgShp" presStyleIdx="0" presStyleCnt="2"/>
      <dgm:spPr/>
      <dgm:t>
        <a:bodyPr/>
        <a:lstStyle/>
        <a:p>
          <a:endParaRPr lang="en-US"/>
        </a:p>
      </dgm:t>
    </dgm:pt>
    <dgm:pt modelId="{0C865DBF-923E-48C1-B151-7E5B45815463}" type="pres">
      <dgm:prSet presAssocID="{B541D301-32E5-432F-899B-C33E8CC305EA}" presName="textNode" presStyleLbl="bgShp" presStyleIdx="0" presStyleCnt="2"/>
      <dgm:spPr/>
      <dgm:t>
        <a:bodyPr/>
        <a:lstStyle/>
        <a:p>
          <a:endParaRPr lang="en-US"/>
        </a:p>
      </dgm:t>
    </dgm:pt>
    <dgm:pt modelId="{659F3BCC-055A-450E-9F97-AEC3B856F02A}" type="pres">
      <dgm:prSet presAssocID="{B541D301-32E5-432F-899B-C33E8CC305EA}" presName="compChildNode" presStyleCnt="0"/>
      <dgm:spPr/>
    </dgm:pt>
    <dgm:pt modelId="{0828AA2A-4BC2-4744-9899-CC5977294755}" type="pres">
      <dgm:prSet presAssocID="{B541D301-32E5-432F-899B-C33E8CC305EA}" presName="theInnerList" presStyleCnt="0"/>
      <dgm:spPr/>
    </dgm:pt>
    <dgm:pt modelId="{04C64D45-A9D2-4B2B-AAEC-613F19F840B9}" type="pres">
      <dgm:prSet presAssocID="{2B4E348E-4930-48B2-B911-2EBC9E0E4746}" presName="childNode" presStyleLbl="node1" presStyleIdx="0" presStyleCnt="2">
        <dgm:presLayoutVars>
          <dgm:bulletEnabled val="1"/>
        </dgm:presLayoutVars>
      </dgm:prSet>
      <dgm:spPr/>
      <dgm:t>
        <a:bodyPr/>
        <a:lstStyle/>
        <a:p>
          <a:endParaRPr lang="en-US"/>
        </a:p>
      </dgm:t>
    </dgm:pt>
    <dgm:pt modelId="{01C59FF9-6065-4F37-860A-FB7888626883}" type="pres">
      <dgm:prSet presAssocID="{B541D301-32E5-432F-899B-C33E8CC305EA}" presName="aSpace" presStyleCnt="0"/>
      <dgm:spPr/>
    </dgm:pt>
    <dgm:pt modelId="{169B811B-D072-4B1B-83EF-493D4B0D1938}" type="pres">
      <dgm:prSet presAssocID="{A122EB20-D905-4788-859B-F31FACECF9E3}" presName="compNode" presStyleCnt="0"/>
      <dgm:spPr/>
    </dgm:pt>
    <dgm:pt modelId="{83DDA97D-3FF2-4094-BBC6-EC4EC4D85F33}" type="pres">
      <dgm:prSet presAssocID="{A122EB20-D905-4788-859B-F31FACECF9E3}" presName="aNode" presStyleLbl="bgShp" presStyleIdx="1" presStyleCnt="2"/>
      <dgm:spPr/>
      <dgm:t>
        <a:bodyPr/>
        <a:lstStyle/>
        <a:p>
          <a:endParaRPr lang="en-US"/>
        </a:p>
      </dgm:t>
    </dgm:pt>
    <dgm:pt modelId="{0EB74F26-D8FC-4D81-BAC6-6EFDAEA3C828}" type="pres">
      <dgm:prSet presAssocID="{A122EB20-D905-4788-859B-F31FACECF9E3}" presName="textNode" presStyleLbl="bgShp" presStyleIdx="1" presStyleCnt="2"/>
      <dgm:spPr/>
      <dgm:t>
        <a:bodyPr/>
        <a:lstStyle/>
        <a:p>
          <a:endParaRPr lang="en-US"/>
        </a:p>
      </dgm:t>
    </dgm:pt>
    <dgm:pt modelId="{E2FAC76F-1FE8-4230-86AA-C3021BBDE52F}" type="pres">
      <dgm:prSet presAssocID="{A122EB20-D905-4788-859B-F31FACECF9E3}" presName="compChildNode" presStyleCnt="0"/>
      <dgm:spPr/>
    </dgm:pt>
    <dgm:pt modelId="{57E5B37C-EB31-4406-AD18-2BD9F49110DC}" type="pres">
      <dgm:prSet presAssocID="{A122EB20-D905-4788-859B-F31FACECF9E3}" presName="theInnerList" presStyleCnt="0"/>
      <dgm:spPr/>
    </dgm:pt>
    <dgm:pt modelId="{85DD5D58-DBA4-4785-AB07-DE8933987694}" type="pres">
      <dgm:prSet presAssocID="{CEAD46D5-711E-4D07-A2FA-17EBBA6A62F6}" presName="childNode" presStyleLbl="node1" presStyleIdx="1" presStyleCnt="2">
        <dgm:presLayoutVars>
          <dgm:bulletEnabled val="1"/>
        </dgm:presLayoutVars>
      </dgm:prSet>
      <dgm:spPr/>
      <dgm:t>
        <a:bodyPr/>
        <a:lstStyle/>
        <a:p>
          <a:endParaRPr lang="en-US"/>
        </a:p>
      </dgm:t>
    </dgm:pt>
  </dgm:ptLst>
  <dgm:cxnLst>
    <dgm:cxn modelId="{332F7798-19B8-4701-BE5C-FAB82E46000F}" srcId="{68D1A2F3-1B9C-4B53-AB50-1F304F577756}" destId="{A122EB20-D905-4788-859B-F31FACECF9E3}" srcOrd="1" destOrd="0" parTransId="{33CE046E-B607-41F3-9F8D-47367B062643}" sibTransId="{C7C348D3-FDD4-4CC8-B549-2C73B676CF5E}"/>
    <dgm:cxn modelId="{E1BDECA3-F7B5-4888-8897-92A4A3FE2372}" type="presOf" srcId="{2B4E348E-4930-48B2-B911-2EBC9E0E4746}" destId="{04C64D45-A9D2-4B2B-AAEC-613F19F840B9}" srcOrd="0" destOrd="0" presId="urn:microsoft.com/office/officeart/2005/8/layout/lProcess2"/>
    <dgm:cxn modelId="{12BF93BD-176E-420B-A451-FA6CC8EAE9E2}" type="presOf" srcId="{CEAD46D5-711E-4D07-A2FA-17EBBA6A62F6}" destId="{85DD5D58-DBA4-4785-AB07-DE8933987694}" srcOrd="0" destOrd="0" presId="urn:microsoft.com/office/officeart/2005/8/layout/lProcess2"/>
    <dgm:cxn modelId="{3A1D6939-2C38-4DAE-AABE-C5C2F0A7A9F7}" type="presOf" srcId="{B541D301-32E5-432F-899B-C33E8CC305EA}" destId="{8C422BFF-45AB-4C56-A6C3-5BEF49108B41}" srcOrd="0" destOrd="0" presId="urn:microsoft.com/office/officeart/2005/8/layout/lProcess2"/>
    <dgm:cxn modelId="{6539EDD3-D7E3-4E7E-8F20-22D2DA4C3066}" type="presOf" srcId="{68D1A2F3-1B9C-4B53-AB50-1F304F577756}" destId="{3E1C0418-7FE9-40A1-9657-5AC7AC4F04F9}" srcOrd="0" destOrd="0" presId="urn:microsoft.com/office/officeart/2005/8/layout/lProcess2"/>
    <dgm:cxn modelId="{2AE313EE-20F2-46C9-A829-A6637AE86537}" srcId="{68D1A2F3-1B9C-4B53-AB50-1F304F577756}" destId="{B541D301-32E5-432F-899B-C33E8CC305EA}" srcOrd="0" destOrd="0" parTransId="{78098A53-00E4-48D4-80F8-283D2F9C9EF5}" sibTransId="{20C6B2D0-DF2D-486F-A49C-B9B4E627B3DD}"/>
    <dgm:cxn modelId="{7299F4DB-B180-4383-A4CA-F45F1754A856}" type="presOf" srcId="{B541D301-32E5-432F-899B-C33E8CC305EA}" destId="{0C865DBF-923E-48C1-B151-7E5B45815463}" srcOrd="1" destOrd="0" presId="urn:microsoft.com/office/officeart/2005/8/layout/lProcess2"/>
    <dgm:cxn modelId="{71E67AC7-D033-4DBC-BA91-B4B01A9D56A9}" type="presOf" srcId="{A122EB20-D905-4788-859B-F31FACECF9E3}" destId="{0EB74F26-D8FC-4D81-BAC6-6EFDAEA3C828}" srcOrd="1" destOrd="0" presId="urn:microsoft.com/office/officeart/2005/8/layout/lProcess2"/>
    <dgm:cxn modelId="{E16C6DF4-CF5A-4679-BD78-6163EE9DD230}" srcId="{A122EB20-D905-4788-859B-F31FACECF9E3}" destId="{CEAD46D5-711E-4D07-A2FA-17EBBA6A62F6}" srcOrd="0" destOrd="0" parTransId="{0C9A87D2-765B-4700-9344-929984F5C119}" sibTransId="{832521CE-7AB2-4804-9CCF-9AA4C4253DD2}"/>
    <dgm:cxn modelId="{36A051C6-8CC9-4196-8231-E0561D35D52C}" srcId="{B541D301-32E5-432F-899B-C33E8CC305EA}" destId="{2B4E348E-4930-48B2-B911-2EBC9E0E4746}" srcOrd="0" destOrd="0" parTransId="{3E71D561-520D-4648-A5C9-375D05A74DBE}" sibTransId="{00F08C8E-1CE2-4343-A3D4-DF1106BA8573}"/>
    <dgm:cxn modelId="{4A66BAA0-7F09-4C47-842C-1F8F114ED277}" type="presOf" srcId="{A122EB20-D905-4788-859B-F31FACECF9E3}" destId="{83DDA97D-3FF2-4094-BBC6-EC4EC4D85F33}" srcOrd="0" destOrd="0" presId="urn:microsoft.com/office/officeart/2005/8/layout/lProcess2"/>
    <dgm:cxn modelId="{151C3771-5E3C-430B-8DFA-40D7EADA831B}" type="presParOf" srcId="{3E1C0418-7FE9-40A1-9657-5AC7AC4F04F9}" destId="{51C121AD-88EB-46EF-817B-58851B1FEDB4}" srcOrd="0" destOrd="0" presId="urn:microsoft.com/office/officeart/2005/8/layout/lProcess2"/>
    <dgm:cxn modelId="{C6C67F28-5915-411E-AF2C-644C26F0D628}" type="presParOf" srcId="{51C121AD-88EB-46EF-817B-58851B1FEDB4}" destId="{8C422BFF-45AB-4C56-A6C3-5BEF49108B41}" srcOrd="0" destOrd="0" presId="urn:microsoft.com/office/officeart/2005/8/layout/lProcess2"/>
    <dgm:cxn modelId="{0D6E88A9-EC48-40F9-82B9-33B1FA79AA37}" type="presParOf" srcId="{51C121AD-88EB-46EF-817B-58851B1FEDB4}" destId="{0C865DBF-923E-48C1-B151-7E5B45815463}" srcOrd="1" destOrd="0" presId="urn:microsoft.com/office/officeart/2005/8/layout/lProcess2"/>
    <dgm:cxn modelId="{AAB811A6-9949-4070-A468-7C75A3E420A8}" type="presParOf" srcId="{51C121AD-88EB-46EF-817B-58851B1FEDB4}" destId="{659F3BCC-055A-450E-9F97-AEC3B856F02A}" srcOrd="2" destOrd="0" presId="urn:microsoft.com/office/officeart/2005/8/layout/lProcess2"/>
    <dgm:cxn modelId="{B843A981-5D04-4DB1-B6DD-0C5133F960EC}" type="presParOf" srcId="{659F3BCC-055A-450E-9F97-AEC3B856F02A}" destId="{0828AA2A-4BC2-4744-9899-CC5977294755}" srcOrd="0" destOrd="0" presId="urn:microsoft.com/office/officeart/2005/8/layout/lProcess2"/>
    <dgm:cxn modelId="{A6251A9E-BE2F-475E-B13B-CE63810F5B06}" type="presParOf" srcId="{0828AA2A-4BC2-4744-9899-CC5977294755}" destId="{04C64D45-A9D2-4B2B-AAEC-613F19F840B9}" srcOrd="0" destOrd="0" presId="urn:microsoft.com/office/officeart/2005/8/layout/lProcess2"/>
    <dgm:cxn modelId="{45136529-C94D-460D-A3D0-C18A7BD58B51}" type="presParOf" srcId="{3E1C0418-7FE9-40A1-9657-5AC7AC4F04F9}" destId="{01C59FF9-6065-4F37-860A-FB7888626883}" srcOrd="1" destOrd="0" presId="urn:microsoft.com/office/officeart/2005/8/layout/lProcess2"/>
    <dgm:cxn modelId="{C06267EF-06C2-4E67-8BB7-BD0CDE437FCA}" type="presParOf" srcId="{3E1C0418-7FE9-40A1-9657-5AC7AC4F04F9}" destId="{169B811B-D072-4B1B-83EF-493D4B0D1938}" srcOrd="2" destOrd="0" presId="urn:microsoft.com/office/officeart/2005/8/layout/lProcess2"/>
    <dgm:cxn modelId="{B23BD4A1-3529-4402-93F1-566DAA4FD2ED}" type="presParOf" srcId="{169B811B-D072-4B1B-83EF-493D4B0D1938}" destId="{83DDA97D-3FF2-4094-BBC6-EC4EC4D85F33}" srcOrd="0" destOrd="0" presId="urn:microsoft.com/office/officeart/2005/8/layout/lProcess2"/>
    <dgm:cxn modelId="{F1DF5483-B58F-4DF6-BF5A-7805B19E9DA0}" type="presParOf" srcId="{169B811B-D072-4B1B-83EF-493D4B0D1938}" destId="{0EB74F26-D8FC-4D81-BAC6-6EFDAEA3C828}" srcOrd="1" destOrd="0" presId="urn:microsoft.com/office/officeart/2005/8/layout/lProcess2"/>
    <dgm:cxn modelId="{E70048A1-1261-4630-B4F0-30642D9FD65F}" type="presParOf" srcId="{169B811B-D072-4B1B-83EF-493D4B0D1938}" destId="{E2FAC76F-1FE8-4230-86AA-C3021BBDE52F}" srcOrd="2" destOrd="0" presId="urn:microsoft.com/office/officeart/2005/8/layout/lProcess2"/>
    <dgm:cxn modelId="{766F679B-DF20-415B-AB78-6F4606433359}" type="presParOf" srcId="{E2FAC76F-1FE8-4230-86AA-C3021BBDE52F}" destId="{57E5B37C-EB31-4406-AD18-2BD9F49110DC}" srcOrd="0" destOrd="0" presId="urn:microsoft.com/office/officeart/2005/8/layout/lProcess2"/>
    <dgm:cxn modelId="{E964045A-A0B5-42D9-B046-20D5B369732E}" type="presParOf" srcId="{57E5B37C-EB31-4406-AD18-2BD9F49110DC}" destId="{85DD5D58-DBA4-4785-AB07-DE8933987694}" srcOrd="0"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8C3419-E64D-4CAE-BA4E-0D02196D0AD8}" type="doc">
      <dgm:prSet loTypeId="urn:microsoft.com/office/officeart/2005/8/layout/vList6" loCatId="list" qsTypeId="urn:microsoft.com/office/officeart/2005/8/quickstyle/simple4" qsCatId="simple" csTypeId="urn:microsoft.com/office/officeart/2005/8/colors/accent1_2" csCatId="accent1" phldr="1"/>
      <dgm:spPr/>
      <dgm:t>
        <a:bodyPr/>
        <a:lstStyle/>
        <a:p>
          <a:endParaRPr lang="en-US"/>
        </a:p>
      </dgm:t>
    </dgm:pt>
    <dgm:pt modelId="{F151E4F9-F81F-4178-B583-6DE8DB39DAA2}">
      <dgm:prSet phldrT="[Text]"/>
      <dgm:spPr>
        <a:solidFill>
          <a:srgbClr val="E0F2FB"/>
        </a:solidFill>
      </dgm:spPr>
      <dgm:t>
        <a:bodyPr/>
        <a:lstStyle/>
        <a:p>
          <a:r>
            <a:rPr lang="en-US" b="1" dirty="0" smtClean="0">
              <a:solidFill>
                <a:srgbClr val="E95A53"/>
              </a:solidFill>
              <a:latin typeface="+mj-lt"/>
            </a:rPr>
            <a:t>Economic dimension</a:t>
          </a:r>
          <a:endParaRPr lang="en-US" b="1" dirty="0">
            <a:solidFill>
              <a:srgbClr val="E95A53"/>
            </a:solidFill>
            <a:latin typeface="+mj-lt"/>
          </a:endParaRPr>
        </a:p>
      </dgm:t>
    </dgm:pt>
    <dgm:pt modelId="{45354340-ACD6-41BD-85EC-6C6480EE32F3}" type="parTrans" cxnId="{BCFC6ECD-E237-4796-A206-12281705D0A6}">
      <dgm:prSet/>
      <dgm:spPr/>
      <dgm:t>
        <a:bodyPr/>
        <a:lstStyle/>
        <a:p>
          <a:endParaRPr lang="en-US">
            <a:latin typeface="+mj-lt"/>
          </a:endParaRPr>
        </a:p>
      </dgm:t>
    </dgm:pt>
    <dgm:pt modelId="{3177ADF6-E2B3-44D9-AB8C-8FBDC8ECB5A4}" type="sibTrans" cxnId="{BCFC6ECD-E237-4796-A206-12281705D0A6}">
      <dgm:prSet/>
      <dgm:spPr/>
      <dgm:t>
        <a:bodyPr/>
        <a:lstStyle/>
        <a:p>
          <a:endParaRPr lang="en-US">
            <a:latin typeface="+mj-lt"/>
          </a:endParaRPr>
        </a:p>
      </dgm:t>
    </dgm:pt>
    <dgm:pt modelId="{436C661A-DFDB-481E-B413-21E086BEEC4D}">
      <dgm:prSet phldrT="[Text]" custT="1"/>
      <dgm:spPr>
        <a:solidFill>
          <a:srgbClr val="E9EBF5">
            <a:alpha val="90000"/>
          </a:srgbClr>
        </a:solidFill>
      </dgm:spPr>
      <dgm:t>
        <a:bodyPr/>
        <a:lstStyle/>
        <a:p>
          <a:r>
            <a:rPr lang="en-US" sz="2000" dirty="0" smtClean="0">
              <a:latin typeface="+mj-lt"/>
            </a:rPr>
            <a:t>The overall health and vitality of the economic system in which the organization operates.</a:t>
          </a:r>
          <a:endParaRPr lang="en-US" sz="2000" dirty="0">
            <a:latin typeface="+mj-lt"/>
          </a:endParaRPr>
        </a:p>
      </dgm:t>
    </dgm:pt>
    <dgm:pt modelId="{F490984F-ACBC-4305-B3E0-BFA137F1E227}" type="parTrans" cxnId="{4FB9D3DC-6D0B-47DE-8E7D-4EAE06F46F2E}">
      <dgm:prSet/>
      <dgm:spPr/>
      <dgm:t>
        <a:bodyPr/>
        <a:lstStyle/>
        <a:p>
          <a:endParaRPr lang="en-US">
            <a:latin typeface="+mj-lt"/>
          </a:endParaRPr>
        </a:p>
      </dgm:t>
    </dgm:pt>
    <dgm:pt modelId="{0A19330A-C601-4595-A949-23AB5EE10A9A}" type="sibTrans" cxnId="{4FB9D3DC-6D0B-47DE-8E7D-4EAE06F46F2E}">
      <dgm:prSet/>
      <dgm:spPr/>
      <dgm:t>
        <a:bodyPr/>
        <a:lstStyle/>
        <a:p>
          <a:endParaRPr lang="en-US">
            <a:latin typeface="+mj-lt"/>
          </a:endParaRPr>
        </a:p>
      </dgm:t>
    </dgm:pt>
    <dgm:pt modelId="{4BAF7A06-858A-448E-960C-1F68119F6AE2}">
      <dgm:prSet phldrT="[Text]"/>
      <dgm:spPr>
        <a:solidFill>
          <a:srgbClr val="D8E8C4"/>
        </a:solidFill>
      </dgm:spPr>
      <dgm:t>
        <a:bodyPr/>
        <a:lstStyle/>
        <a:p>
          <a:r>
            <a:rPr lang="en-US" b="1" dirty="0" smtClean="0">
              <a:solidFill>
                <a:srgbClr val="E95A53"/>
              </a:solidFill>
              <a:latin typeface="+mj-lt"/>
            </a:rPr>
            <a:t>Technological dimension</a:t>
          </a:r>
          <a:endParaRPr lang="en-US" b="1" dirty="0">
            <a:solidFill>
              <a:srgbClr val="E95A53"/>
            </a:solidFill>
            <a:latin typeface="+mj-lt"/>
          </a:endParaRPr>
        </a:p>
      </dgm:t>
    </dgm:pt>
    <dgm:pt modelId="{10D136BF-00C2-402E-9551-612506B77845}" type="parTrans" cxnId="{EA6483D7-1E28-4E9D-95B5-7D1A0182F34A}">
      <dgm:prSet/>
      <dgm:spPr/>
      <dgm:t>
        <a:bodyPr/>
        <a:lstStyle/>
        <a:p>
          <a:endParaRPr lang="en-US">
            <a:latin typeface="+mj-lt"/>
          </a:endParaRPr>
        </a:p>
      </dgm:t>
    </dgm:pt>
    <dgm:pt modelId="{3A5791E9-0685-4BE8-BE35-B0F16A6058DF}" type="sibTrans" cxnId="{EA6483D7-1E28-4E9D-95B5-7D1A0182F34A}">
      <dgm:prSet/>
      <dgm:spPr/>
      <dgm:t>
        <a:bodyPr/>
        <a:lstStyle/>
        <a:p>
          <a:endParaRPr lang="en-US">
            <a:latin typeface="+mj-lt"/>
          </a:endParaRPr>
        </a:p>
      </dgm:t>
    </dgm:pt>
    <dgm:pt modelId="{661B8ECF-1BB8-4797-8979-B7387975F151}">
      <dgm:prSet phldrT="[Text]" custT="1"/>
      <dgm:spPr>
        <a:solidFill>
          <a:srgbClr val="E9EBF5">
            <a:alpha val="90000"/>
          </a:srgbClr>
        </a:solidFill>
      </dgm:spPr>
      <dgm:t>
        <a:bodyPr/>
        <a:lstStyle/>
        <a:p>
          <a:r>
            <a:rPr lang="en-US" sz="2000" dirty="0" smtClean="0">
              <a:latin typeface="+mj-lt"/>
            </a:rPr>
            <a:t>The methods available for converting resources into products or services.</a:t>
          </a:r>
          <a:endParaRPr lang="en-US" sz="2000" dirty="0">
            <a:latin typeface="+mj-lt"/>
          </a:endParaRPr>
        </a:p>
      </dgm:t>
    </dgm:pt>
    <dgm:pt modelId="{EC8239DD-E58A-4326-9F18-7F24C67D25E8}" type="parTrans" cxnId="{BBF6F0B4-120A-4152-B877-7D7A9CE05438}">
      <dgm:prSet/>
      <dgm:spPr/>
      <dgm:t>
        <a:bodyPr/>
        <a:lstStyle/>
        <a:p>
          <a:endParaRPr lang="en-US">
            <a:latin typeface="+mj-lt"/>
          </a:endParaRPr>
        </a:p>
      </dgm:t>
    </dgm:pt>
    <dgm:pt modelId="{67000B5B-6D55-408E-B3C5-92D523BEFF75}" type="sibTrans" cxnId="{BBF6F0B4-120A-4152-B877-7D7A9CE05438}">
      <dgm:prSet/>
      <dgm:spPr/>
      <dgm:t>
        <a:bodyPr/>
        <a:lstStyle/>
        <a:p>
          <a:endParaRPr lang="en-US">
            <a:latin typeface="+mj-lt"/>
          </a:endParaRPr>
        </a:p>
      </dgm:t>
    </dgm:pt>
    <dgm:pt modelId="{EA6AA773-887D-4F23-A14B-7E0AD06FFBB1}">
      <dgm:prSet phldrT="[Text]"/>
      <dgm:spPr>
        <a:solidFill>
          <a:srgbClr val="E9EBF5"/>
        </a:solidFill>
      </dgm:spPr>
      <dgm:t>
        <a:bodyPr/>
        <a:lstStyle/>
        <a:p>
          <a:r>
            <a:rPr lang="en-US" b="1" dirty="0" smtClean="0">
              <a:solidFill>
                <a:srgbClr val="E95A53"/>
              </a:solidFill>
              <a:latin typeface="+mj-lt"/>
            </a:rPr>
            <a:t> Sociocultural dimension</a:t>
          </a:r>
          <a:endParaRPr lang="en-US" b="1" dirty="0">
            <a:solidFill>
              <a:srgbClr val="E95A53"/>
            </a:solidFill>
            <a:latin typeface="+mj-lt"/>
          </a:endParaRPr>
        </a:p>
      </dgm:t>
    </dgm:pt>
    <dgm:pt modelId="{5496F0F0-68CB-48A8-8C3D-2F8E8AA71E96}" type="parTrans" cxnId="{FC92A515-4C31-4B61-B50E-EC5F7991C49A}">
      <dgm:prSet/>
      <dgm:spPr/>
      <dgm:t>
        <a:bodyPr/>
        <a:lstStyle/>
        <a:p>
          <a:endParaRPr lang="en-US"/>
        </a:p>
      </dgm:t>
    </dgm:pt>
    <dgm:pt modelId="{40E494C4-8FE0-41EA-98C2-F0D33339D19E}" type="sibTrans" cxnId="{FC92A515-4C31-4B61-B50E-EC5F7991C49A}">
      <dgm:prSet/>
      <dgm:spPr/>
      <dgm:t>
        <a:bodyPr/>
        <a:lstStyle/>
        <a:p>
          <a:endParaRPr lang="en-US"/>
        </a:p>
      </dgm:t>
    </dgm:pt>
    <dgm:pt modelId="{6D505B7E-A501-47ED-AD6A-7E8A155C1706}">
      <dgm:prSet phldrT="[Text]" custT="1"/>
      <dgm:spPr>
        <a:solidFill>
          <a:srgbClr val="E9EBF5">
            <a:alpha val="90000"/>
          </a:srgbClr>
        </a:solidFill>
      </dgm:spPr>
      <dgm:t>
        <a:bodyPr/>
        <a:lstStyle/>
        <a:p>
          <a:r>
            <a:rPr lang="en-US" sz="2000" dirty="0" smtClean="0">
              <a:latin typeface="+mj-lt"/>
            </a:rPr>
            <a:t>The customs, mores, values, and demographic characteristics of society.</a:t>
          </a:r>
          <a:endParaRPr lang="en-US" sz="2000" dirty="0">
            <a:latin typeface="+mj-lt"/>
          </a:endParaRPr>
        </a:p>
      </dgm:t>
    </dgm:pt>
    <dgm:pt modelId="{C8D23CEF-E76F-48A5-B6B2-E8834B75F674}" type="parTrans" cxnId="{852FEA57-9B66-4C23-98FB-37A43B7A884D}">
      <dgm:prSet/>
      <dgm:spPr/>
      <dgm:t>
        <a:bodyPr/>
        <a:lstStyle/>
        <a:p>
          <a:endParaRPr lang="en-US"/>
        </a:p>
      </dgm:t>
    </dgm:pt>
    <dgm:pt modelId="{4383501C-D931-40BF-8B4D-61AF43C5A947}" type="sibTrans" cxnId="{852FEA57-9B66-4C23-98FB-37A43B7A884D}">
      <dgm:prSet/>
      <dgm:spPr/>
      <dgm:t>
        <a:bodyPr/>
        <a:lstStyle/>
        <a:p>
          <a:endParaRPr lang="en-US"/>
        </a:p>
      </dgm:t>
    </dgm:pt>
    <dgm:pt modelId="{3C1443C3-425E-4C2A-A843-34428FFC2E13}">
      <dgm:prSet phldrT="[Text]"/>
      <dgm:spPr>
        <a:solidFill>
          <a:srgbClr val="FEEAC9"/>
        </a:solidFill>
      </dgm:spPr>
      <dgm:t>
        <a:bodyPr/>
        <a:lstStyle/>
        <a:p>
          <a:r>
            <a:rPr lang="en-US" b="1" dirty="0" smtClean="0">
              <a:solidFill>
                <a:srgbClr val="E95A53"/>
              </a:solidFill>
              <a:latin typeface="+mj-lt"/>
            </a:rPr>
            <a:t>Political-legal dimension</a:t>
          </a:r>
          <a:endParaRPr lang="en-US" b="1" dirty="0">
            <a:solidFill>
              <a:srgbClr val="E95A53"/>
            </a:solidFill>
            <a:latin typeface="+mj-lt"/>
          </a:endParaRPr>
        </a:p>
      </dgm:t>
    </dgm:pt>
    <dgm:pt modelId="{DCF3BF7B-2C70-4195-84E6-DB2510B79F1D}" type="parTrans" cxnId="{910A165A-2738-424C-870E-03D455D68800}">
      <dgm:prSet/>
      <dgm:spPr/>
      <dgm:t>
        <a:bodyPr/>
        <a:lstStyle/>
        <a:p>
          <a:endParaRPr lang="en-US"/>
        </a:p>
      </dgm:t>
    </dgm:pt>
    <dgm:pt modelId="{5112839E-CF3D-46CE-9BCC-59CA8F4D1B3D}" type="sibTrans" cxnId="{910A165A-2738-424C-870E-03D455D68800}">
      <dgm:prSet/>
      <dgm:spPr/>
      <dgm:t>
        <a:bodyPr/>
        <a:lstStyle/>
        <a:p>
          <a:endParaRPr lang="en-US"/>
        </a:p>
      </dgm:t>
    </dgm:pt>
    <dgm:pt modelId="{F2814BE1-B874-4D93-9AEA-0E6C20180852}">
      <dgm:prSet phldrT="[Text]"/>
      <dgm:spPr>
        <a:solidFill>
          <a:srgbClr val="E9EBF5">
            <a:alpha val="90000"/>
          </a:srgbClr>
        </a:solidFill>
      </dgm:spPr>
      <dgm:t>
        <a:bodyPr/>
        <a:lstStyle/>
        <a:p>
          <a:r>
            <a:rPr lang="en-US" dirty="0" smtClean="0">
              <a:latin typeface="+mj-lt"/>
            </a:rPr>
            <a:t>The government regulation of business and the relationship between business and government.	</a:t>
          </a:r>
          <a:endParaRPr lang="en-US" dirty="0">
            <a:latin typeface="+mj-lt"/>
          </a:endParaRPr>
        </a:p>
      </dgm:t>
    </dgm:pt>
    <dgm:pt modelId="{8B6ACB91-F1A2-4AA3-BE1C-197F52FF53F4}" type="parTrans" cxnId="{A9E969D0-36B7-4436-88D9-30C882B5E71C}">
      <dgm:prSet/>
      <dgm:spPr/>
      <dgm:t>
        <a:bodyPr/>
        <a:lstStyle/>
        <a:p>
          <a:endParaRPr lang="en-US"/>
        </a:p>
      </dgm:t>
    </dgm:pt>
    <dgm:pt modelId="{0358F08C-11BB-4D8C-B5D5-12B4472CF644}" type="sibTrans" cxnId="{A9E969D0-36B7-4436-88D9-30C882B5E71C}">
      <dgm:prSet/>
      <dgm:spPr/>
      <dgm:t>
        <a:bodyPr/>
        <a:lstStyle/>
        <a:p>
          <a:endParaRPr lang="en-US"/>
        </a:p>
      </dgm:t>
    </dgm:pt>
    <dgm:pt modelId="{7019F2AE-1D47-45A4-B31A-8E318E92C976}">
      <dgm:prSet phldrT="[Text]"/>
      <dgm:spPr>
        <a:solidFill>
          <a:schemeClr val="bg1">
            <a:lumMod val="95000"/>
          </a:schemeClr>
        </a:solidFill>
      </dgm:spPr>
      <dgm:t>
        <a:bodyPr/>
        <a:lstStyle/>
        <a:p>
          <a:r>
            <a:rPr lang="en-US" b="1" dirty="0" smtClean="0">
              <a:solidFill>
                <a:srgbClr val="E95A53"/>
              </a:solidFill>
              <a:latin typeface="+mj-lt"/>
            </a:rPr>
            <a:t>International dimension</a:t>
          </a:r>
          <a:endParaRPr lang="en-US" b="1" dirty="0">
            <a:solidFill>
              <a:srgbClr val="E95A53"/>
            </a:solidFill>
            <a:latin typeface="+mj-lt"/>
          </a:endParaRPr>
        </a:p>
      </dgm:t>
    </dgm:pt>
    <dgm:pt modelId="{E937673B-91ED-4C8A-AFE6-CA1D3339B69C}" type="parTrans" cxnId="{F120F860-1F75-4C94-84BC-35BD47823AAA}">
      <dgm:prSet/>
      <dgm:spPr/>
      <dgm:t>
        <a:bodyPr/>
        <a:lstStyle/>
        <a:p>
          <a:endParaRPr lang="en-US"/>
        </a:p>
      </dgm:t>
    </dgm:pt>
    <dgm:pt modelId="{59A8828A-7956-4B3A-B8DA-6EF194A92D4E}" type="sibTrans" cxnId="{F120F860-1F75-4C94-84BC-35BD47823AAA}">
      <dgm:prSet/>
      <dgm:spPr/>
      <dgm:t>
        <a:bodyPr/>
        <a:lstStyle/>
        <a:p>
          <a:endParaRPr lang="en-US"/>
        </a:p>
      </dgm:t>
    </dgm:pt>
    <dgm:pt modelId="{AD511D88-9A5B-4572-BE87-EB98AEC86796}">
      <dgm:prSet phldrT="[Text]"/>
      <dgm:spPr>
        <a:solidFill>
          <a:srgbClr val="E9EBF5">
            <a:alpha val="90000"/>
          </a:srgbClr>
        </a:solidFill>
      </dgm:spPr>
      <dgm:t>
        <a:bodyPr/>
        <a:lstStyle/>
        <a:p>
          <a:r>
            <a:rPr lang="en-US" dirty="0" smtClean="0">
              <a:latin typeface="+mj-lt"/>
            </a:rPr>
            <a:t>The extent to which an organization is involved in or affected by business in other countries.</a:t>
          </a:r>
          <a:endParaRPr lang="en-US" dirty="0">
            <a:latin typeface="+mj-lt"/>
          </a:endParaRPr>
        </a:p>
      </dgm:t>
    </dgm:pt>
    <dgm:pt modelId="{FCD99E2A-7493-42B7-B773-D5FCC1766B03}" type="parTrans" cxnId="{2AA9F8F1-BB09-452C-8F02-4F0B047B01D6}">
      <dgm:prSet/>
      <dgm:spPr/>
      <dgm:t>
        <a:bodyPr/>
        <a:lstStyle/>
        <a:p>
          <a:endParaRPr lang="en-US"/>
        </a:p>
      </dgm:t>
    </dgm:pt>
    <dgm:pt modelId="{1A9BDEB1-D705-413D-996E-3119182481F9}" type="sibTrans" cxnId="{2AA9F8F1-BB09-452C-8F02-4F0B047B01D6}">
      <dgm:prSet/>
      <dgm:spPr/>
      <dgm:t>
        <a:bodyPr/>
        <a:lstStyle/>
        <a:p>
          <a:endParaRPr lang="en-US"/>
        </a:p>
      </dgm:t>
    </dgm:pt>
    <dgm:pt modelId="{9ED09B27-86C4-40E4-B41A-960F3CA29460}" type="pres">
      <dgm:prSet presAssocID="{718C3419-E64D-4CAE-BA4E-0D02196D0AD8}" presName="Name0" presStyleCnt="0">
        <dgm:presLayoutVars>
          <dgm:dir/>
          <dgm:animLvl val="lvl"/>
          <dgm:resizeHandles/>
        </dgm:presLayoutVars>
      </dgm:prSet>
      <dgm:spPr/>
      <dgm:t>
        <a:bodyPr/>
        <a:lstStyle/>
        <a:p>
          <a:endParaRPr lang="en-US"/>
        </a:p>
      </dgm:t>
    </dgm:pt>
    <dgm:pt modelId="{14026EE5-6BD6-48EA-99B6-39353457BEB2}" type="pres">
      <dgm:prSet presAssocID="{F151E4F9-F81F-4178-B583-6DE8DB39DAA2}" presName="linNode" presStyleCnt="0"/>
      <dgm:spPr/>
    </dgm:pt>
    <dgm:pt modelId="{78ABDA96-3483-463A-AB15-69C64823F57C}" type="pres">
      <dgm:prSet presAssocID="{F151E4F9-F81F-4178-B583-6DE8DB39DAA2}" presName="parentShp" presStyleLbl="node1" presStyleIdx="0" presStyleCnt="5" custScaleX="57559" custLinFactNeighborX="-6195">
        <dgm:presLayoutVars>
          <dgm:bulletEnabled val="1"/>
        </dgm:presLayoutVars>
      </dgm:prSet>
      <dgm:spPr/>
      <dgm:t>
        <a:bodyPr/>
        <a:lstStyle/>
        <a:p>
          <a:endParaRPr lang="en-US"/>
        </a:p>
      </dgm:t>
    </dgm:pt>
    <dgm:pt modelId="{0E252A37-F8D3-4244-AD0C-C7D52AE7BB19}" type="pres">
      <dgm:prSet presAssocID="{F151E4F9-F81F-4178-B583-6DE8DB39DAA2}" presName="childShp" presStyleLbl="bgAccFollowNode1" presStyleIdx="0" presStyleCnt="5" custScaleX="128343">
        <dgm:presLayoutVars>
          <dgm:bulletEnabled val="1"/>
        </dgm:presLayoutVars>
      </dgm:prSet>
      <dgm:spPr/>
      <dgm:t>
        <a:bodyPr/>
        <a:lstStyle/>
        <a:p>
          <a:endParaRPr lang="en-US"/>
        </a:p>
      </dgm:t>
    </dgm:pt>
    <dgm:pt modelId="{8E44B913-C71F-4937-A260-4071354E85E3}" type="pres">
      <dgm:prSet presAssocID="{3177ADF6-E2B3-44D9-AB8C-8FBDC8ECB5A4}" presName="spacing" presStyleCnt="0"/>
      <dgm:spPr/>
    </dgm:pt>
    <dgm:pt modelId="{DCB0BE05-EE7D-4241-A083-DA03B9CA7082}" type="pres">
      <dgm:prSet presAssocID="{4BAF7A06-858A-448E-960C-1F68119F6AE2}" presName="linNode" presStyleCnt="0"/>
      <dgm:spPr/>
    </dgm:pt>
    <dgm:pt modelId="{15A631AE-31E6-4978-AAA9-46C2DA32F5AF}" type="pres">
      <dgm:prSet presAssocID="{4BAF7A06-858A-448E-960C-1F68119F6AE2}" presName="parentShp" presStyleLbl="node1" presStyleIdx="1" presStyleCnt="5" custScaleX="57559" custLinFactNeighborX="-6195">
        <dgm:presLayoutVars>
          <dgm:bulletEnabled val="1"/>
        </dgm:presLayoutVars>
      </dgm:prSet>
      <dgm:spPr/>
      <dgm:t>
        <a:bodyPr/>
        <a:lstStyle/>
        <a:p>
          <a:endParaRPr lang="en-US"/>
        </a:p>
      </dgm:t>
    </dgm:pt>
    <dgm:pt modelId="{CD2C4F6C-BA35-4247-919D-09BBD3A9EE76}" type="pres">
      <dgm:prSet presAssocID="{4BAF7A06-858A-448E-960C-1F68119F6AE2}" presName="childShp" presStyleLbl="bgAccFollowNode1" presStyleIdx="1" presStyleCnt="5" custScaleX="128343">
        <dgm:presLayoutVars>
          <dgm:bulletEnabled val="1"/>
        </dgm:presLayoutVars>
      </dgm:prSet>
      <dgm:spPr/>
      <dgm:t>
        <a:bodyPr/>
        <a:lstStyle/>
        <a:p>
          <a:endParaRPr lang="en-US"/>
        </a:p>
      </dgm:t>
    </dgm:pt>
    <dgm:pt modelId="{1C186EDE-2A1B-4EB7-AEF7-3F90514834D9}" type="pres">
      <dgm:prSet presAssocID="{3A5791E9-0685-4BE8-BE35-B0F16A6058DF}" presName="spacing" presStyleCnt="0"/>
      <dgm:spPr/>
    </dgm:pt>
    <dgm:pt modelId="{4893429D-EF6F-441F-AB3F-7090F00515C6}" type="pres">
      <dgm:prSet presAssocID="{EA6AA773-887D-4F23-A14B-7E0AD06FFBB1}" presName="linNode" presStyleCnt="0"/>
      <dgm:spPr/>
    </dgm:pt>
    <dgm:pt modelId="{D8900F39-3B78-494F-AE24-3136E42E4F33}" type="pres">
      <dgm:prSet presAssocID="{EA6AA773-887D-4F23-A14B-7E0AD06FFBB1}" presName="parentShp" presStyleLbl="node1" presStyleIdx="2" presStyleCnt="5" custScaleX="57559" custLinFactNeighborX="-6195">
        <dgm:presLayoutVars>
          <dgm:bulletEnabled val="1"/>
        </dgm:presLayoutVars>
      </dgm:prSet>
      <dgm:spPr/>
      <dgm:t>
        <a:bodyPr/>
        <a:lstStyle/>
        <a:p>
          <a:endParaRPr lang="en-US"/>
        </a:p>
      </dgm:t>
    </dgm:pt>
    <dgm:pt modelId="{33876814-6755-49B6-AF46-33A92E476B62}" type="pres">
      <dgm:prSet presAssocID="{EA6AA773-887D-4F23-A14B-7E0AD06FFBB1}" presName="childShp" presStyleLbl="bgAccFollowNode1" presStyleIdx="2" presStyleCnt="5" custScaleX="128343">
        <dgm:presLayoutVars>
          <dgm:bulletEnabled val="1"/>
        </dgm:presLayoutVars>
      </dgm:prSet>
      <dgm:spPr/>
      <dgm:t>
        <a:bodyPr/>
        <a:lstStyle/>
        <a:p>
          <a:endParaRPr lang="en-US"/>
        </a:p>
      </dgm:t>
    </dgm:pt>
    <dgm:pt modelId="{2E4A647C-E8D3-4D5A-B057-1EE135973475}" type="pres">
      <dgm:prSet presAssocID="{40E494C4-8FE0-41EA-98C2-F0D33339D19E}" presName="spacing" presStyleCnt="0"/>
      <dgm:spPr/>
    </dgm:pt>
    <dgm:pt modelId="{A10DCABF-1216-438C-B8DF-E5CA45B26B3A}" type="pres">
      <dgm:prSet presAssocID="{3C1443C3-425E-4C2A-A843-34428FFC2E13}" presName="linNode" presStyleCnt="0"/>
      <dgm:spPr/>
    </dgm:pt>
    <dgm:pt modelId="{6AD373BB-C122-4C00-A9CD-E8D35A532A0F}" type="pres">
      <dgm:prSet presAssocID="{3C1443C3-425E-4C2A-A843-34428FFC2E13}" presName="parentShp" presStyleLbl="node1" presStyleIdx="3" presStyleCnt="5" custScaleX="57559" custLinFactNeighborX="-6195">
        <dgm:presLayoutVars>
          <dgm:bulletEnabled val="1"/>
        </dgm:presLayoutVars>
      </dgm:prSet>
      <dgm:spPr/>
      <dgm:t>
        <a:bodyPr/>
        <a:lstStyle/>
        <a:p>
          <a:endParaRPr lang="en-US"/>
        </a:p>
      </dgm:t>
    </dgm:pt>
    <dgm:pt modelId="{11C031F1-21E4-4027-B8EE-ACDE44AF3806}" type="pres">
      <dgm:prSet presAssocID="{3C1443C3-425E-4C2A-A843-34428FFC2E13}" presName="childShp" presStyleLbl="bgAccFollowNode1" presStyleIdx="3" presStyleCnt="5" custScaleX="128343">
        <dgm:presLayoutVars>
          <dgm:bulletEnabled val="1"/>
        </dgm:presLayoutVars>
      </dgm:prSet>
      <dgm:spPr/>
      <dgm:t>
        <a:bodyPr/>
        <a:lstStyle/>
        <a:p>
          <a:endParaRPr lang="en-US"/>
        </a:p>
      </dgm:t>
    </dgm:pt>
    <dgm:pt modelId="{0D3C916B-93EB-489F-B3C4-E510F52CBDE0}" type="pres">
      <dgm:prSet presAssocID="{5112839E-CF3D-46CE-9BCC-59CA8F4D1B3D}" presName="spacing" presStyleCnt="0"/>
      <dgm:spPr/>
    </dgm:pt>
    <dgm:pt modelId="{14815EB1-0EF9-4FA3-9D65-8B127F28BDD9}" type="pres">
      <dgm:prSet presAssocID="{7019F2AE-1D47-45A4-B31A-8E318E92C976}" presName="linNode" presStyleCnt="0"/>
      <dgm:spPr/>
    </dgm:pt>
    <dgm:pt modelId="{30F3E723-6CB4-45B5-B31A-B96286A355F6}" type="pres">
      <dgm:prSet presAssocID="{7019F2AE-1D47-45A4-B31A-8E318E92C976}" presName="parentShp" presStyleLbl="node1" presStyleIdx="4" presStyleCnt="5" custScaleX="57559" custLinFactNeighborX="-6195">
        <dgm:presLayoutVars>
          <dgm:bulletEnabled val="1"/>
        </dgm:presLayoutVars>
      </dgm:prSet>
      <dgm:spPr/>
      <dgm:t>
        <a:bodyPr/>
        <a:lstStyle/>
        <a:p>
          <a:endParaRPr lang="en-US"/>
        </a:p>
      </dgm:t>
    </dgm:pt>
    <dgm:pt modelId="{6ACC168F-D51F-4720-A9D8-0368A9A1EF1F}" type="pres">
      <dgm:prSet presAssocID="{7019F2AE-1D47-45A4-B31A-8E318E92C976}" presName="childShp" presStyleLbl="bgAccFollowNode1" presStyleIdx="4" presStyleCnt="5" custScaleX="128343">
        <dgm:presLayoutVars>
          <dgm:bulletEnabled val="1"/>
        </dgm:presLayoutVars>
      </dgm:prSet>
      <dgm:spPr/>
      <dgm:t>
        <a:bodyPr/>
        <a:lstStyle/>
        <a:p>
          <a:endParaRPr lang="en-US"/>
        </a:p>
      </dgm:t>
    </dgm:pt>
  </dgm:ptLst>
  <dgm:cxnLst>
    <dgm:cxn modelId="{EFDE33F1-8E88-46B3-A09D-E68D43CFE653}" type="presOf" srcId="{4BAF7A06-858A-448E-960C-1F68119F6AE2}" destId="{15A631AE-31E6-4978-AAA9-46C2DA32F5AF}" srcOrd="0" destOrd="0" presId="urn:microsoft.com/office/officeart/2005/8/layout/vList6"/>
    <dgm:cxn modelId="{EDBDF217-A569-420F-B59C-394F27AEE049}" type="presOf" srcId="{AD511D88-9A5B-4572-BE87-EB98AEC86796}" destId="{6ACC168F-D51F-4720-A9D8-0368A9A1EF1F}" srcOrd="0" destOrd="0" presId="urn:microsoft.com/office/officeart/2005/8/layout/vList6"/>
    <dgm:cxn modelId="{A021EA57-3B76-40A5-ACBD-2F734CA518D9}" type="presOf" srcId="{F151E4F9-F81F-4178-B583-6DE8DB39DAA2}" destId="{78ABDA96-3483-463A-AB15-69C64823F57C}" srcOrd="0" destOrd="0" presId="urn:microsoft.com/office/officeart/2005/8/layout/vList6"/>
    <dgm:cxn modelId="{FC92A515-4C31-4B61-B50E-EC5F7991C49A}" srcId="{718C3419-E64D-4CAE-BA4E-0D02196D0AD8}" destId="{EA6AA773-887D-4F23-A14B-7E0AD06FFBB1}" srcOrd="2" destOrd="0" parTransId="{5496F0F0-68CB-48A8-8C3D-2F8E8AA71E96}" sibTransId="{40E494C4-8FE0-41EA-98C2-F0D33339D19E}"/>
    <dgm:cxn modelId="{DE966A9F-AC20-4666-AE38-30C77D65D13B}" type="presOf" srcId="{EA6AA773-887D-4F23-A14B-7E0AD06FFBB1}" destId="{D8900F39-3B78-494F-AE24-3136E42E4F33}" srcOrd="0" destOrd="0" presId="urn:microsoft.com/office/officeart/2005/8/layout/vList6"/>
    <dgm:cxn modelId="{1141A404-F7C4-4B6D-AE51-C44D2106FE3B}" type="presOf" srcId="{661B8ECF-1BB8-4797-8979-B7387975F151}" destId="{CD2C4F6C-BA35-4247-919D-09BBD3A9EE76}" srcOrd="0" destOrd="0" presId="urn:microsoft.com/office/officeart/2005/8/layout/vList6"/>
    <dgm:cxn modelId="{EA6483D7-1E28-4E9D-95B5-7D1A0182F34A}" srcId="{718C3419-E64D-4CAE-BA4E-0D02196D0AD8}" destId="{4BAF7A06-858A-448E-960C-1F68119F6AE2}" srcOrd="1" destOrd="0" parTransId="{10D136BF-00C2-402E-9551-612506B77845}" sibTransId="{3A5791E9-0685-4BE8-BE35-B0F16A6058DF}"/>
    <dgm:cxn modelId="{910A165A-2738-424C-870E-03D455D68800}" srcId="{718C3419-E64D-4CAE-BA4E-0D02196D0AD8}" destId="{3C1443C3-425E-4C2A-A843-34428FFC2E13}" srcOrd="3" destOrd="0" parTransId="{DCF3BF7B-2C70-4195-84E6-DB2510B79F1D}" sibTransId="{5112839E-CF3D-46CE-9BCC-59CA8F4D1B3D}"/>
    <dgm:cxn modelId="{D70E241F-00EF-4EF0-8C1A-C0149BB3BC07}" type="presOf" srcId="{436C661A-DFDB-481E-B413-21E086BEEC4D}" destId="{0E252A37-F8D3-4244-AD0C-C7D52AE7BB19}" srcOrd="0" destOrd="0" presId="urn:microsoft.com/office/officeart/2005/8/layout/vList6"/>
    <dgm:cxn modelId="{0F52FE21-8C80-49B9-ABD0-05989F9CE349}" type="presOf" srcId="{718C3419-E64D-4CAE-BA4E-0D02196D0AD8}" destId="{9ED09B27-86C4-40E4-B41A-960F3CA29460}" srcOrd="0" destOrd="0" presId="urn:microsoft.com/office/officeart/2005/8/layout/vList6"/>
    <dgm:cxn modelId="{D530EA61-C640-4BDC-AEB9-DBB12CDE8B60}" type="presOf" srcId="{3C1443C3-425E-4C2A-A843-34428FFC2E13}" destId="{6AD373BB-C122-4C00-A9CD-E8D35A532A0F}" srcOrd="0" destOrd="0" presId="urn:microsoft.com/office/officeart/2005/8/layout/vList6"/>
    <dgm:cxn modelId="{67DD4DBF-64E6-4BA3-BF04-FCB4F3238E2F}" type="presOf" srcId="{7019F2AE-1D47-45A4-B31A-8E318E92C976}" destId="{30F3E723-6CB4-45B5-B31A-B96286A355F6}" srcOrd="0" destOrd="0" presId="urn:microsoft.com/office/officeart/2005/8/layout/vList6"/>
    <dgm:cxn modelId="{91001DD0-866A-4A35-97F5-3AF612EDAC39}" type="presOf" srcId="{F2814BE1-B874-4D93-9AEA-0E6C20180852}" destId="{11C031F1-21E4-4027-B8EE-ACDE44AF3806}" srcOrd="0" destOrd="0" presId="urn:microsoft.com/office/officeart/2005/8/layout/vList6"/>
    <dgm:cxn modelId="{852FEA57-9B66-4C23-98FB-37A43B7A884D}" srcId="{EA6AA773-887D-4F23-A14B-7E0AD06FFBB1}" destId="{6D505B7E-A501-47ED-AD6A-7E8A155C1706}" srcOrd="0" destOrd="0" parTransId="{C8D23CEF-E76F-48A5-B6B2-E8834B75F674}" sibTransId="{4383501C-D931-40BF-8B4D-61AF43C5A947}"/>
    <dgm:cxn modelId="{BCFC6ECD-E237-4796-A206-12281705D0A6}" srcId="{718C3419-E64D-4CAE-BA4E-0D02196D0AD8}" destId="{F151E4F9-F81F-4178-B583-6DE8DB39DAA2}" srcOrd="0" destOrd="0" parTransId="{45354340-ACD6-41BD-85EC-6C6480EE32F3}" sibTransId="{3177ADF6-E2B3-44D9-AB8C-8FBDC8ECB5A4}"/>
    <dgm:cxn modelId="{4FB9D3DC-6D0B-47DE-8E7D-4EAE06F46F2E}" srcId="{F151E4F9-F81F-4178-B583-6DE8DB39DAA2}" destId="{436C661A-DFDB-481E-B413-21E086BEEC4D}" srcOrd="0" destOrd="0" parTransId="{F490984F-ACBC-4305-B3E0-BFA137F1E227}" sibTransId="{0A19330A-C601-4595-A949-23AB5EE10A9A}"/>
    <dgm:cxn modelId="{CF0CADBF-6686-49BD-B8E2-279259CFF7F9}" type="presOf" srcId="{6D505B7E-A501-47ED-AD6A-7E8A155C1706}" destId="{33876814-6755-49B6-AF46-33A92E476B62}" srcOrd="0" destOrd="0" presId="urn:microsoft.com/office/officeart/2005/8/layout/vList6"/>
    <dgm:cxn modelId="{BBF6F0B4-120A-4152-B877-7D7A9CE05438}" srcId="{4BAF7A06-858A-448E-960C-1F68119F6AE2}" destId="{661B8ECF-1BB8-4797-8979-B7387975F151}" srcOrd="0" destOrd="0" parTransId="{EC8239DD-E58A-4326-9F18-7F24C67D25E8}" sibTransId="{67000B5B-6D55-408E-B3C5-92D523BEFF75}"/>
    <dgm:cxn modelId="{A9E969D0-36B7-4436-88D9-30C882B5E71C}" srcId="{3C1443C3-425E-4C2A-A843-34428FFC2E13}" destId="{F2814BE1-B874-4D93-9AEA-0E6C20180852}" srcOrd="0" destOrd="0" parTransId="{8B6ACB91-F1A2-4AA3-BE1C-197F52FF53F4}" sibTransId="{0358F08C-11BB-4D8C-B5D5-12B4472CF644}"/>
    <dgm:cxn modelId="{F120F860-1F75-4C94-84BC-35BD47823AAA}" srcId="{718C3419-E64D-4CAE-BA4E-0D02196D0AD8}" destId="{7019F2AE-1D47-45A4-B31A-8E318E92C976}" srcOrd="4" destOrd="0" parTransId="{E937673B-91ED-4C8A-AFE6-CA1D3339B69C}" sibTransId="{59A8828A-7956-4B3A-B8DA-6EF194A92D4E}"/>
    <dgm:cxn modelId="{2AA9F8F1-BB09-452C-8F02-4F0B047B01D6}" srcId="{7019F2AE-1D47-45A4-B31A-8E318E92C976}" destId="{AD511D88-9A5B-4572-BE87-EB98AEC86796}" srcOrd="0" destOrd="0" parTransId="{FCD99E2A-7493-42B7-B773-D5FCC1766B03}" sibTransId="{1A9BDEB1-D705-413D-996E-3119182481F9}"/>
    <dgm:cxn modelId="{EFA62955-E5CF-410E-9D56-1A2CBCBB4C43}" type="presParOf" srcId="{9ED09B27-86C4-40E4-B41A-960F3CA29460}" destId="{14026EE5-6BD6-48EA-99B6-39353457BEB2}" srcOrd="0" destOrd="0" presId="urn:microsoft.com/office/officeart/2005/8/layout/vList6"/>
    <dgm:cxn modelId="{CE01BA95-FD4D-4066-9D77-D687204D7AF7}" type="presParOf" srcId="{14026EE5-6BD6-48EA-99B6-39353457BEB2}" destId="{78ABDA96-3483-463A-AB15-69C64823F57C}" srcOrd="0" destOrd="0" presId="urn:microsoft.com/office/officeart/2005/8/layout/vList6"/>
    <dgm:cxn modelId="{890A8D4E-9AE4-49A2-A031-4E63D081EA75}" type="presParOf" srcId="{14026EE5-6BD6-48EA-99B6-39353457BEB2}" destId="{0E252A37-F8D3-4244-AD0C-C7D52AE7BB19}" srcOrd="1" destOrd="0" presId="urn:microsoft.com/office/officeart/2005/8/layout/vList6"/>
    <dgm:cxn modelId="{CBA9D495-F65A-4821-820A-84BAD97526A8}" type="presParOf" srcId="{9ED09B27-86C4-40E4-B41A-960F3CA29460}" destId="{8E44B913-C71F-4937-A260-4071354E85E3}" srcOrd="1" destOrd="0" presId="urn:microsoft.com/office/officeart/2005/8/layout/vList6"/>
    <dgm:cxn modelId="{94C96C13-64D9-4139-AAFF-1820ACF1A958}" type="presParOf" srcId="{9ED09B27-86C4-40E4-B41A-960F3CA29460}" destId="{DCB0BE05-EE7D-4241-A083-DA03B9CA7082}" srcOrd="2" destOrd="0" presId="urn:microsoft.com/office/officeart/2005/8/layout/vList6"/>
    <dgm:cxn modelId="{AC2BD654-997B-4E73-B65F-48A861A811DC}" type="presParOf" srcId="{DCB0BE05-EE7D-4241-A083-DA03B9CA7082}" destId="{15A631AE-31E6-4978-AAA9-46C2DA32F5AF}" srcOrd="0" destOrd="0" presId="urn:microsoft.com/office/officeart/2005/8/layout/vList6"/>
    <dgm:cxn modelId="{9BA2E709-C899-40C5-87FB-551BD3661858}" type="presParOf" srcId="{DCB0BE05-EE7D-4241-A083-DA03B9CA7082}" destId="{CD2C4F6C-BA35-4247-919D-09BBD3A9EE76}" srcOrd="1" destOrd="0" presId="urn:microsoft.com/office/officeart/2005/8/layout/vList6"/>
    <dgm:cxn modelId="{A228510B-1AA5-4C48-AC92-560C4803C975}" type="presParOf" srcId="{9ED09B27-86C4-40E4-B41A-960F3CA29460}" destId="{1C186EDE-2A1B-4EB7-AEF7-3F90514834D9}" srcOrd="3" destOrd="0" presId="urn:microsoft.com/office/officeart/2005/8/layout/vList6"/>
    <dgm:cxn modelId="{0CD9F138-DFF8-4BBD-8A36-E848EA89ACD9}" type="presParOf" srcId="{9ED09B27-86C4-40E4-B41A-960F3CA29460}" destId="{4893429D-EF6F-441F-AB3F-7090F00515C6}" srcOrd="4" destOrd="0" presId="urn:microsoft.com/office/officeart/2005/8/layout/vList6"/>
    <dgm:cxn modelId="{3037DB78-9CA7-4AFA-A6FB-D1EB5A50B36F}" type="presParOf" srcId="{4893429D-EF6F-441F-AB3F-7090F00515C6}" destId="{D8900F39-3B78-494F-AE24-3136E42E4F33}" srcOrd="0" destOrd="0" presId="urn:microsoft.com/office/officeart/2005/8/layout/vList6"/>
    <dgm:cxn modelId="{0971837E-3BBD-4554-AD3E-6C473519B0FF}" type="presParOf" srcId="{4893429D-EF6F-441F-AB3F-7090F00515C6}" destId="{33876814-6755-49B6-AF46-33A92E476B62}" srcOrd="1" destOrd="0" presId="urn:microsoft.com/office/officeart/2005/8/layout/vList6"/>
    <dgm:cxn modelId="{08E8E394-8122-41FD-B133-DAAF3AC1264B}" type="presParOf" srcId="{9ED09B27-86C4-40E4-B41A-960F3CA29460}" destId="{2E4A647C-E8D3-4D5A-B057-1EE135973475}" srcOrd="5" destOrd="0" presId="urn:microsoft.com/office/officeart/2005/8/layout/vList6"/>
    <dgm:cxn modelId="{917928F0-2786-41D7-8DD6-2D136D786807}" type="presParOf" srcId="{9ED09B27-86C4-40E4-B41A-960F3CA29460}" destId="{A10DCABF-1216-438C-B8DF-E5CA45B26B3A}" srcOrd="6" destOrd="0" presId="urn:microsoft.com/office/officeart/2005/8/layout/vList6"/>
    <dgm:cxn modelId="{D13BADE8-E372-4C51-B626-F37A18446D5D}" type="presParOf" srcId="{A10DCABF-1216-438C-B8DF-E5CA45B26B3A}" destId="{6AD373BB-C122-4C00-A9CD-E8D35A532A0F}" srcOrd="0" destOrd="0" presId="urn:microsoft.com/office/officeart/2005/8/layout/vList6"/>
    <dgm:cxn modelId="{B107B94F-F92D-40AB-B5B4-370E149ABD9A}" type="presParOf" srcId="{A10DCABF-1216-438C-B8DF-E5CA45B26B3A}" destId="{11C031F1-21E4-4027-B8EE-ACDE44AF3806}" srcOrd="1" destOrd="0" presId="urn:microsoft.com/office/officeart/2005/8/layout/vList6"/>
    <dgm:cxn modelId="{06ED6FE5-73C9-4399-9436-D53D85CF7AFA}" type="presParOf" srcId="{9ED09B27-86C4-40E4-B41A-960F3CA29460}" destId="{0D3C916B-93EB-489F-B3C4-E510F52CBDE0}" srcOrd="7" destOrd="0" presId="urn:microsoft.com/office/officeart/2005/8/layout/vList6"/>
    <dgm:cxn modelId="{DAE06169-D7A2-4B49-BADF-C110B430B40E}" type="presParOf" srcId="{9ED09B27-86C4-40E4-B41A-960F3CA29460}" destId="{14815EB1-0EF9-4FA3-9D65-8B127F28BDD9}" srcOrd="8" destOrd="0" presId="urn:microsoft.com/office/officeart/2005/8/layout/vList6"/>
    <dgm:cxn modelId="{50378154-B7F7-42AA-97D6-10CE64FC180E}" type="presParOf" srcId="{14815EB1-0EF9-4FA3-9D65-8B127F28BDD9}" destId="{30F3E723-6CB4-45B5-B31A-B96286A355F6}" srcOrd="0" destOrd="0" presId="urn:microsoft.com/office/officeart/2005/8/layout/vList6"/>
    <dgm:cxn modelId="{5E70D053-F24B-4D82-BED0-627DCDF95B04}" type="presParOf" srcId="{14815EB1-0EF9-4FA3-9D65-8B127F28BDD9}" destId="{6ACC168F-D51F-4720-A9D8-0368A9A1EF1F}"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8C3419-E64D-4CAE-BA4E-0D02196D0AD8}"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F151E4F9-F81F-4178-B583-6DE8DB39DAA2}">
      <dgm:prSet phldrT="[Text]"/>
      <dgm:spPr>
        <a:solidFill>
          <a:srgbClr val="E0F2FB"/>
        </a:solidFill>
      </dgm:spPr>
      <dgm:t>
        <a:bodyPr/>
        <a:lstStyle/>
        <a:p>
          <a:r>
            <a:rPr lang="en-US" b="1" dirty="0" smtClean="0">
              <a:solidFill>
                <a:srgbClr val="E95A53"/>
              </a:solidFill>
              <a:latin typeface="+mj-lt"/>
            </a:rPr>
            <a:t>Competitors </a:t>
          </a:r>
          <a:endParaRPr lang="en-US" b="1" dirty="0">
            <a:solidFill>
              <a:srgbClr val="E95A53"/>
            </a:solidFill>
            <a:latin typeface="+mj-lt"/>
          </a:endParaRPr>
        </a:p>
      </dgm:t>
    </dgm:pt>
    <dgm:pt modelId="{45354340-ACD6-41BD-85EC-6C6480EE32F3}" type="parTrans" cxnId="{BCFC6ECD-E237-4796-A206-12281705D0A6}">
      <dgm:prSet/>
      <dgm:spPr/>
      <dgm:t>
        <a:bodyPr/>
        <a:lstStyle/>
        <a:p>
          <a:endParaRPr lang="en-US">
            <a:latin typeface="+mj-lt"/>
          </a:endParaRPr>
        </a:p>
      </dgm:t>
    </dgm:pt>
    <dgm:pt modelId="{3177ADF6-E2B3-44D9-AB8C-8FBDC8ECB5A4}" type="sibTrans" cxnId="{BCFC6ECD-E237-4796-A206-12281705D0A6}">
      <dgm:prSet/>
      <dgm:spPr/>
      <dgm:t>
        <a:bodyPr/>
        <a:lstStyle/>
        <a:p>
          <a:endParaRPr lang="en-US">
            <a:latin typeface="+mj-lt"/>
          </a:endParaRPr>
        </a:p>
      </dgm:t>
    </dgm:pt>
    <dgm:pt modelId="{436C661A-DFDB-481E-B413-21E086BEEC4D}">
      <dgm:prSet phldrT="[Text]"/>
      <dgm:spPr/>
      <dgm:t>
        <a:bodyPr/>
        <a:lstStyle/>
        <a:p>
          <a:r>
            <a:rPr lang="en-US" dirty="0" smtClean="0">
              <a:latin typeface="+mj-lt"/>
            </a:rPr>
            <a:t>An organization that competes with other organizations for resources.</a:t>
          </a:r>
          <a:endParaRPr lang="en-US" dirty="0">
            <a:latin typeface="+mj-lt"/>
          </a:endParaRPr>
        </a:p>
      </dgm:t>
    </dgm:pt>
    <dgm:pt modelId="{F490984F-ACBC-4305-B3E0-BFA137F1E227}" type="parTrans" cxnId="{4FB9D3DC-6D0B-47DE-8E7D-4EAE06F46F2E}">
      <dgm:prSet/>
      <dgm:spPr/>
      <dgm:t>
        <a:bodyPr/>
        <a:lstStyle/>
        <a:p>
          <a:endParaRPr lang="en-US">
            <a:latin typeface="+mj-lt"/>
          </a:endParaRPr>
        </a:p>
      </dgm:t>
    </dgm:pt>
    <dgm:pt modelId="{0A19330A-C601-4595-A949-23AB5EE10A9A}" type="sibTrans" cxnId="{4FB9D3DC-6D0B-47DE-8E7D-4EAE06F46F2E}">
      <dgm:prSet/>
      <dgm:spPr/>
      <dgm:t>
        <a:bodyPr/>
        <a:lstStyle/>
        <a:p>
          <a:endParaRPr lang="en-US">
            <a:latin typeface="+mj-lt"/>
          </a:endParaRPr>
        </a:p>
      </dgm:t>
    </dgm:pt>
    <dgm:pt modelId="{4BAF7A06-858A-448E-960C-1F68119F6AE2}">
      <dgm:prSet phldrT="[Text]"/>
      <dgm:spPr>
        <a:solidFill>
          <a:srgbClr val="D8E8C4"/>
        </a:solidFill>
      </dgm:spPr>
      <dgm:t>
        <a:bodyPr/>
        <a:lstStyle/>
        <a:p>
          <a:r>
            <a:rPr lang="en-US" b="1" dirty="0" smtClean="0">
              <a:solidFill>
                <a:srgbClr val="E95A53"/>
              </a:solidFill>
              <a:latin typeface="+mj-lt"/>
            </a:rPr>
            <a:t>Customers</a:t>
          </a:r>
          <a:endParaRPr lang="en-US" b="1" dirty="0">
            <a:solidFill>
              <a:srgbClr val="E95A53"/>
            </a:solidFill>
            <a:latin typeface="+mj-lt"/>
          </a:endParaRPr>
        </a:p>
      </dgm:t>
    </dgm:pt>
    <dgm:pt modelId="{10D136BF-00C2-402E-9551-612506B77845}" type="parTrans" cxnId="{EA6483D7-1E28-4E9D-95B5-7D1A0182F34A}">
      <dgm:prSet/>
      <dgm:spPr/>
      <dgm:t>
        <a:bodyPr/>
        <a:lstStyle/>
        <a:p>
          <a:endParaRPr lang="en-US">
            <a:latin typeface="+mj-lt"/>
          </a:endParaRPr>
        </a:p>
      </dgm:t>
    </dgm:pt>
    <dgm:pt modelId="{3A5791E9-0685-4BE8-BE35-B0F16A6058DF}" type="sibTrans" cxnId="{EA6483D7-1E28-4E9D-95B5-7D1A0182F34A}">
      <dgm:prSet/>
      <dgm:spPr/>
      <dgm:t>
        <a:bodyPr/>
        <a:lstStyle/>
        <a:p>
          <a:endParaRPr lang="en-US">
            <a:latin typeface="+mj-lt"/>
          </a:endParaRPr>
        </a:p>
      </dgm:t>
    </dgm:pt>
    <dgm:pt modelId="{661B8ECF-1BB8-4797-8979-B7387975F151}">
      <dgm:prSet phldrT="[Text]"/>
      <dgm:spPr/>
      <dgm:t>
        <a:bodyPr/>
        <a:lstStyle/>
        <a:p>
          <a:r>
            <a:rPr lang="en-US" dirty="0" smtClean="0">
              <a:latin typeface="+mj-lt"/>
            </a:rPr>
            <a:t>Whoever pays money to acquire an organization’s products/services.</a:t>
          </a:r>
          <a:endParaRPr lang="en-US" dirty="0">
            <a:latin typeface="+mj-lt"/>
          </a:endParaRPr>
        </a:p>
      </dgm:t>
    </dgm:pt>
    <dgm:pt modelId="{EC8239DD-E58A-4326-9F18-7F24C67D25E8}" type="parTrans" cxnId="{BBF6F0B4-120A-4152-B877-7D7A9CE05438}">
      <dgm:prSet/>
      <dgm:spPr/>
      <dgm:t>
        <a:bodyPr/>
        <a:lstStyle/>
        <a:p>
          <a:endParaRPr lang="en-US">
            <a:latin typeface="+mj-lt"/>
          </a:endParaRPr>
        </a:p>
      </dgm:t>
    </dgm:pt>
    <dgm:pt modelId="{67000B5B-6D55-408E-B3C5-92D523BEFF75}" type="sibTrans" cxnId="{BBF6F0B4-120A-4152-B877-7D7A9CE05438}">
      <dgm:prSet/>
      <dgm:spPr/>
      <dgm:t>
        <a:bodyPr/>
        <a:lstStyle/>
        <a:p>
          <a:endParaRPr lang="en-US">
            <a:latin typeface="+mj-lt"/>
          </a:endParaRPr>
        </a:p>
      </dgm:t>
    </dgm:pt>
    <dgm:pt modelId="{EA6AA773-887D-4F23-A14B-7E0AD06FFBB1}">
      <dgm:prSet phldrT="[Text]"/>
      <dgm:spPr>
        <a:solidFill>
          <a:srgbClr val="E9EBF5"/>
        </a:solidFill>
      </dgm:spPr>
      <dgm:t>
        <a:bodyPr/>
        <a:lstStyle/>
        <a:p>
          <a:r>
            <a:rPr lang="en-US" b="1" dirty="0" smtClean="0">
              <a:solidFill>
                <a:srgbClr val="E95A53"/>
              </a:solidFill>
              <a:latin typeface="+mj-lt"/>
            </a:rPr>
            <a:t> Suppliers</a:t>
          </a:r>
          <a:endParaRPr lang="en-US" b="1" dirty="0">
            <a:solidFill>
              <a:srgbClr val="E95A53"/>
            </a:solidFill>
            <a:latin typeface="+mj-lt"/>
          </a:endParaRPr>
        </a:p>
      </dgm:t>
    </dgm:pt>
    <dgm:pt modelId="{5496F0F0-68CB-48A8-8C3D-2F8E8AA71E96}" type="parTrans" cxnId="{FC92A515-4C31-4B61-B50E-EC5F7991C49A}">
      <dgm:prSet/>
      <dgm:spPr/>
      <dgm:t>
        <a:bodyPr/>
        <a:lstStyle/>
        <a:p>
          <a:endParaRPr lang="en-US"/>
        </a:p>
      </dgm:t>
    </dgm:pt>
    <dgm:pt modelId="{40E494C4-8FE0-41EA-98C2-F0D33339D19E}" type="sibTrans" cxnId="{FC92A515-4C31-4B61-B50E-EC5F7991C49A}">
      <dgm:prSet/>
      <dgm:spPr/>
      <dgm:t>
        <a:bodyPr/>
        <a:lstStyle/>
        <a:p>
          <a:endParaRPr lang="en-US"/>
        </a:p>
      </dgm:t>
    </dgm:pt>
    <dgm:pt modelId="{6D505B7E-A501-47ED-AD6A-7E8A155C1706}">
      <dgm:prSet phldrT="[Text]"/>
      <dgm:spPr/>
      <dgm:t>
        <a:bodyPr/>
        <a:lstStyle/>
        <a:p>
          <a:r>
            <a:rPr lang="en-US" dirty="0" smtClean="0">
              <a:latin typeface="+mj-lt"/>
            </a:rPr>
            <a:t>An organization that provides resources for other organizations.</a:t>
          </a:r>
          <a:endParaRPr lang="en-US" dirty="0">
            <a:latin typeface="+mj-lt"/>
          </a:endParaRPr>
        </a:p>
      </dgm:t>
    </dgm:pt>
    <dgm:pt modelId="{C8D23CEF-E76F-48A5-B6B2-E8834B75F674}" type="parTrans" cxnId="{852FEA57-9B66-4C23-98FB-37A43B7A884D}">
      <dgm:prSet/>
      <dgm:spPr/>
      <dgm:t>
        <a:bodyPr/>
        <a:lstStyle/>
        <a:p>
          <a:endParaRPr lang="en-US"/>
        </a:p>
      </dgm:t>
    </dgm:pt>
    <dgm:pt modelId="{4383501C-D931-40BF-8B4D-61AF43C5A947}" type="sibTrans" cxnId="{852FEA57-9B66-4C23-98FB-37A43B7A884D}">
      <dgm:prSet/>
      <dgm:spPr/>
      <dgm:t>
        <a:bodyPr/>
        <a:lstStyle/>
        <a:p>
          <a:endParaRPr lang="en-US"/>
        </a:p>
      </dgm:t>
    </dgm:pt>
    <dgm:pt modelId="{3C1443C3-425E-4C2A-A843-34428FFC2E13}">
      <dgm:prSet phldrT="[Text]"/>
      <dgm:spPr>
        <a:solidFill>
          <a:srgbClr val="FEEAC9"/>
        </a:solidFill>
      </dgm:spPr>
      <dgm:t>
        <a:bodyPr/>
        <a:lstStyle/>
        <a:p>
          <a:r>
            <a:rPr lang="en-US" b="1" dirty="0" smtClean="0">
              <a:solidFill>
                <a:srgbClr val="E95A53"/>
              </a:solidFill>
              <a:latin typeface="+mj-lt"/>
            </a:rPr>
            <a:t>Strategic partners (strategic allies)</a:t>
          </a:r>
          <a:endParaRPr lang="en-US" b="1" dirty="0">
            <a:solidFill>
              <a:srgbClr val="E95A53"/>
            </a:solidFill>
            <a:latin typeface="+mj-lt"/>
          </a:endParaRPr>
        </a:p>
      </dgm:t>
    </dgm:pt>
    <dgm:pt modelId="{DCF3BF7B-2C70-4195-84E6-DB2510B79F1D}" type="parTrans" cxnId="{910A165A-2738-424C-870E-03D455D68800}">
      <dgm:prSet/>
      <dgm:spPr/>
      <dgm:t>
        <a:bodyPr/>
        <a:lstStyle/>
        <a:p>
          <a:endParaRPr lang="en-US"/>
        </a:p>
      </dgm:t>
    </dgm:pt>
    <dgm:pt modelId="{5112839E-CF3D-46CE-9BCC-59CA8F4D1B3D}" type="sibTrans" cxnId="{910A165A-2738-424C-870E-03D455D68800}">
      <dgm:prSet/>
      <dgm:spPr/>
      <dgm:t>
        <a:bodyPr/>
        <a:lstStyle/>
        <a:p>
          <a:endParaRPr lang="en-US"/>
        </a:p>
      </dgm:t>
    </dgm:pt>
    <dgm:pt modelId="{F2814BE1-B874-4D93-9AEA-0E6C20180852}">
      <dgm:prSet phldrT="[Text]"/>
      <dgm:spPr/>
      <dgm:t>
        <a:bodyPr/>
        <a:lstStyle/>
        <a:p>
          <a:r>
            <a:rPr lang="en-US" dirty="0" smtClean="0">
              <a:latin typeface="+mj-lt"/>
            </a:rPr>
            <a:t>An organization working together with one or more other organizations in a joint venture or similar arrangement.	</a:t>
          </a:r>
          <a:endParaRPr lang="en-US" dirty="0">
            <a:latin typeface="+mj-lt"/>
          </a:endParaRPr>
        </a:p>
      </dgm:t>
    </dgm:pt>
    <dgm:pt modelId="{8B6ACB91-F1A2-4AA3-BE1C-197F52FF53F4}" type="parTrans" cxnId="{A9E969D0-36B7-4436-88D9-30C882B5E71C}">
      <dgm:prSet/>
      <dgm:spPr/>
      <dgm:t>
        <a:bodyPr/>
        <a:lstStyle/>
        <a:p>
          <a:endParaRPr lang="en-US"/>
        </a:p>
      </dgm:t>
    </dgm:pt>
    <dgm:pt modelId="{0358F08C-11BB-4D8C-B5D5-12B4472CF644}" type="sibTrans" cxnId="{A9E969D0-36B7-4436-88D9-30C882B5E71C}">
      <dgm:prSet/>
      <dgm:spPr/>
      <dgm:t>
        <a:bodyPr/>
        <a:lstStyle/>
        <a:p>
          <a:endParaRPr lang="en-US"/>
        </a:p>
      </dgm:t>
    </dgm:pt>
    <dgm:pt modelId="{0C6765C0-F3C6-40B5-9EBA-14836910EF08}" type="pres">
      <dgm:prSet presAssocID="{718C3419-E64D-4CAE-BA4E-0D02196D0AD8}" presName="linear" presStyleCnt="0">
        <dgm:presLayoutVars>
          <dgm:animLvl val="lvl"/>
          <dgm:resizeHandles val="exact"/>
        </dgm:presLayoutVars>
      </dgm:prSet>
      <dgm:spPr/>
      <dgm:t>
        <a:bodyPr/>
        <a:lstStyle/>
        <a:p>
          <a:endParaRPr lang="en-US"/>
        </a:p>
      </dgm:t>
    </dgm:pt>
    <dgm:pt modelId="{A68E371F-6671-4291-B5DE-B45665373A67}" type="pres">
      <dgm:prSet presAssocID="{F151E4F9-F81F-4178-B583-6DE8DB39DAA2}" presName="parentText" presStyleLbl="node1" presStyleIdx="0" presStyleCnt="4">
        <dgm:presLayoutVars>
          <dgm:chMax val="0"/>
          <dgm:bulletEnabled val="1"/>
        </dgm:presLayoutVars>
      </dgm:prSet>
      <dgm:spPr/>
      <dgm:t>
        <a:bodyPr/>
        <a:lstStyle/>
        <a:p>
          <a:endParaRPr lang="en-US"/>
        </a:p>
      </dgm:t>
    </dgm:pt>
    <dgm:pt modelId="{12A8E7FA-EA8A-4CD3-ACEC-DCA95C212363}" type="pres">
      <dgm:prSet presAssocID="{F151E4F9-F81F-4178-B583-6DE8DB39DAA2}" presName="childText" presStyleLbl="revTx" presStyleIdx="0" presStyleCnt="4">
        <dgm:presLayoutVars>
          <dgm:bulletEnabled val="1"/>
        </dgm:presLayoutVars>
      </dgm:prSet>
      <dgm:spPr/>
      <dgm:t>
        <a:bodyPr/>
        <a:lstStyle/>
        <a:p>
          <a:endParaRPr lang="en-US"/>
        </a:p>
      </dgm:t>
    </dgm:pt>
    <dgm:pt modelId="{C8ADF417-41B1-4E89-A1E7-56928385706B}" type="pres">
      <dgm:prSet presAssocID="{4BAF7A06-858A-448E-960C-1F68119F6AE2}" presName="parentText" presStyleLbl="node1" presStyleIdx="1" presStyleCnt="4">
        <dgm:presLayoutVars>
          <dgm:chMax val="0"/>
          <dgm:bulletEnabled val="1"/>
        </dgm:presLayoutVars>
      </dgm:prSet>
      <dgm:spPr/>
      <dgm:t>
        <a:bodyPr/>
        <a:lstStyle/>
        <a:p>
          <a:endParaRPr lang="en-US"/>
        </a:p>
      </dgm:t>
    </dgm:pt>
    <dgm:pt modelId="{E8E1F1EB-4153-4DD8-B38E-95BCD2FBBDCF}" type="pres">
      <dgm:prSet presAssocID="{4BAF7A06-858A-448E-960C-1F68119F6AE2}" presName="childText" presStyleLbl="revTx" presStyleIdx="1" presStyleCnt="4">
        <dgm:presLayoutVars>
          <dgm:bulletEnabled val="1"/>
        </dgm:presLayoutVars>
      </dgm:prSet>
      <dgm:spPr/>
      <dgm:t>
        <a:bodyPr/>
        <a:lstStyle/>
        <a:p>
          <a:endParaRPr lang="en-US"/>
        </a:p>
      </dgm:t>
    </dgm:pt>
    <dgm:pt modelId="{B2A66785-006E-4DEC-BBE6-FBA3CF493855}" type="pres">
      <dgm:prSet presAssocID="{EA6AA773-887D-4F23-A14B-7E0AD06FFBB1}" presName="parentText" presStyleLbl="node1" presStyleIdx="2" presStyleCnt="4">
        <dgm:presLayoutVars>
          <dgm:chMax val="0"/>
          <dgm:bulletEnabled val="1"/>
        </dgm:presLayoutVars>
      </dgm:prSet>
      <dgm:spPr/>
      <dgm:t>
        <a:bodyPr/>
        <a:lstStyle/>
        <a:p>
          <a:endParaRPr lang="en-US"/>
        </a:p>
      </dgm:t>
    </dgm:pt>
    <dgm:pt modelId="{AB821F09-5BB4-4A32-92E5-6DC2DC7CC0B6}" type="pres">
      <dgm:prSet presAssocID="{EA6AA773-887D-4F23-A14B-7E0AD06FFBB1}" presName="childText" presStyleLbl="revTx" presStyleIdx="2" presStyleCnt="4">
        <dgm:presLayoutVars>
          <dgm:bulletEnabled val="1"/>
        </dgm:presLayoutVars>
      </dgm:prSet>
      <dgm:spPr/>
      <dgm:t>
        <a:bodyPr/>
        <a:lstStyle/>
        <a:p>
          <a:endParaRPr lang="en-US"/>
        </a:p>
      </dgm:t>
    </dgm:pt>
    <dgm:pt modelId="{D7BD13F9-A300-40A6-A436-DA4DAEBD4DF6}" type="pres">
      <dgm:prSet presAssocID="{3C1443C3-425E-4C2A-A843-34428FFC2E13}" presName="parentText" presStyleLbl="node1" presStyleIdx="3" presStyleCnt="4">
        <dgm:presLayoutVars>
          <dgm:chMax val="0"/>
          <dgm:bulletEnabled val="1"/>
        </dgm:presLayoutVars>
      </dgm:prSet>
      <dgm:spPr/>
      <dgm:t>
        <a:bodyPr/>
        <a:lstStyle/>
        <a:p>
          <a:endParaRPr lang="en-US"/>
        </a:p>
      </dgm:t>
    </dgm:pt>
    <dgm:pt modelId="{1FA5E0D6-C95E-4185-8F19-04009DC08C3B}" type="pres">
      <dgm:prSet presAssocID="{3C1443C3-425E-4C2A-A843-34428FFC2E13}" presName="childText" presStyleLbl="revTx" presStyleIdx="3" presStyleCnt="4">
        <dgm:presLayoutVars>
          <dgm:bulletEnabled val="1"/>
        </dgm:presLayoutVars>
      </dgm:prSet>
      <dgm:spPr/>
      <dgm:t>
        <a:bodyPr/>
        <a:lstStyle/>
        <a:p>
          <a:endParaRPr lang="en-US"/>
        </a:p>
      </dgm:t>
    </dgm:pt>
  </dgm:ptLst>
  <dgm:cxnLst>
    <dgm:cxn modelId="{B4CD2DAF-B444-4C18-80C8-D5A1008EE5A8}" type="presOf" srcId="{436C661A-DFDB-481E-B413-21E086BEEC4D}" destId="{12A8E7FA-EA8A-4CD3-ACEC-DCA95C212363}" srcOrd="0" destOrd="0" presId="urn:microsoft.com/office/officeart/2005/8/layout/vList2"/>
    <dgm:cxn modelId="{BEA5F67B-C0F2-4028-B988-B7924E3E342F}" type="presOf" srcId="{4BAF7A06-858A-448E-960C-1F68119F6AE2}" destId="{C8ADF417-41B1-4E89-A1E7-56928385706B}" srcOrd="0" destOrd="0" presId="urn:microsoft.com/office/officeart/2005/8/layout/vList2"/>
    <dgm:cxn modelId="{4FE6388B-2A81-4C52-9DD7-EE3065F71797}" type="presOf" srcId="{EA6AA773-887D-4F23-A14B-7E0AD06FFBB1}" destId="{B2A66785-006E-4DEC-BBE6-FBA3CF493855}" srcOrd="0" destOrd="0" presId="urn:microsoft.com/office/officeart/2005/8/layout/vList2"/>
    <dgm:cxn modelId="{4FB9D3DC-6D0B-47DE-8E7D-4EAE06F46F2E}" srcId="{F151E4F9-F81F-4178-B583-6DE8DB39DAA2}" destId="{436C661A-DFDB-481E-B413-21E086BEEC4D}" srcOrd="0" destOrd="0" parTransId="{F490984F-ACBC-4305-B3E0-BFA137F1E227}" sibTransId="{0A19330A-C601-4595-A949-23AB5EE10A9A}"/>
    <dgm:cxn modelId="{EA6483D7-1E28-4E9D-95B5-7D1A0182F34A}" srcId="{718C3419-E64D-4CAE-BA4E-0D02196D0AD8}" destId="{4BAF7A06-858A-448E-960C-1F68119F6AE2}" srcOrd="1" destOrd="0" parTransId="{10D136BF-00C2-402E-9551-612506B77845}" sibTransId="{3A5791E9-0685-4BE8-BE35-B0F16A6058DF}"/>
    <dgm:cxn modelId="{205F1443-358A-4276-89DD-AAA4185157F0}" type="presOf" srcId="{3C1443C3-425E-4C2A-A843-34428FFC2E13}" destId="{D7BD13F9-A300-40A6-A436-DA4DAEBD4DF6}" srcOrd="0" destOrd="0" presId="urn:microsoft.com/office/officeart/2005/8/layout/vList2"/>
    <dgm:cxn modelId="{A9E969D0-36B7-4436-88D9-30C882B5E71C}" srcId="{3C1443C3-425E-4C2A-A843-34428FFC2E13}" destId="{F2814BE1-B874-4D93-9AEA-0E6C20180852}" srcOrd="0" destOrd="0" parTransId="{8B6ACB91-F1A2-4AA3-BE1C-197F52FF53F4}" sibTransId="{0358F08C-11BB-4D8C-B5D5-12B4472CF644}"/>
    <dgm:cxn modelId="{FC92A515-4C31-4B61-B50E-EC5F7991C49A}" srcId="{718C3419-E64D-4CAE-BA4E-0D02196D0AD8}" destId="{EA6AA773-887D-4F23-A14B-7E0AD06FFBB1}" srcOrd="2" destOrd="0" parTransId="{5496F0F0-68CB-48A8-8C3D-2F8E8AA71E96}" sibTransId="{40E494C4-8FE0-41EA-98C2-F0D33339D19E}"/>
    <dgm:cxn modelId="{0A59DA95-5399-41DA-8187-B07860467107}" type="presOf" srcId="{6D505B7E-A501-47ED-AD6A-7E8A155C1706}" destId="{AB821F09-5BB4-4A32-92E5-6DC2DC7CC0B6}" srcOrd="0" destOrd="0" presId="urn:microsoft.com/office/officeart/2005/8/layout/vList2"/>
    <dgm:cxn modelId="{BCFC6ECD-E237-4796-A206-12281705D0A6}" srcId="{718C3419-E64D-4CAE-BA4E-0D02196D0AD8}" destId="{F151E4F9-F81F-4178-B583-6DE8DB39DAA2}" srcOrd="0" destOrd="0" parTransId="{45354340-ACD6-41BD-85EC-6C6480EE32F3}" sibTransId="{3177ADF6-E2B3-44D9-AB8C-8FBDC8ECB5A4}"/>
    <dgm:cxn modelId="{58CB7902-E436-459E-9B4C-047FAE53256B}" type="presOf" srcId="{F151E4F9-F81F-4178-B583-6DE8DB39DAA2}" destId="{A68E371F-6671-4291-B5DE-B45665373A67}" srcOrd="0" destOrd="0" presId="urn:microsoft.com/office/officeart/2005/8/layout/vList2"/>
    <dgm:cxn modelId="{22AEBD17-C19A-473B-B81A-F6CED91D12C5}" type="presOf" srcId="{718C3419-E64D-4CAE-BA4E-0D02196D0AD8}" destId="{0C6765C0-F3C6-40B5-9EBA-14836910EF08}" srcOrd="0" destOrd="0" presId="urn:microsoft.com/office/officeart/2005/8/layout/vList2"/>
    <dgm:cxn modelId="{00738593-B782-4B17-BD84-67F013D7E013}" type="presOf" srcId="{F2814BE1-B874-4D93-9AEA-0E6C20180852}" destId="{1FA5E0D6-C95E-4185-8F19-04009DC08C3B}" srcOrd="0" destOrd="0" presId="urn:microsoft.com/office/officeart/2005/8/layout/vList2"/>
    <dgm:cxn modelId="{852FEA57-9B66-4C23-98FB-37A43B7A884D}" srcId="{EA6AA773-887D-4F23-A14B-7E0AD06FFBB1}" destId="{6D505B7E-A501-47ED-AD6A-7E8A155C1706}" srcOrd="0" destOrd="0" parTransId="{C8D23CEF-E76F-48A5-B6B2-E8834B75F674}" sibTransId="{4383501C-D931-40BF-8B4D-61AF43C5A947}"/>
    <dgm:cxn modelId="{8597DB74-59C0-43EA-8B07-E7645DEC4BDD}" type="presOf" srcId="{661B8ECF-1BB8-4797-8979-B7387975F151}" destId="{E8E1F1EB-4153-4DD8-B38E-95BCD2FBBDCF}" srcOrd="0" destOrd="0" presId="urn:microsoft.com/office/officeart/2005/8/layout/vList2"/>
    <dgm:cxn modelId="{910A165A-2738-424C-870E-03D455D68800}" srcId="{718C3419-E64D-4CAE-BA4E-0D02196D0AD8}" destId="{3C1443C3-425E-4C2A-A843-34428FFC2E13}" srcOrd="3" destOrd="0" parTransId="{DCF3BF7B-2C70-4195-84E6-DB2510B79F1D}" sibTransId="{5112839E-CF3D-46CE-9BCC-59CA8F4D1B3D}"/>
    <dgm:cxn modelId="{BBF6F0B4-120A-4152-B877-7D7A9CE05438}" srcId="{4BAF7A06-858A-448E-960C-1F68119F6AE2}" destId="{661B8ECF-1BB8-4797-8979-B7387975F151}" srcOrd="0" destOrd="0" parTransId="{EC8239DD-E58A-4326-9F18-7F24C67D25E8}" sibTransId="{67000B5B-6D55-408E-B3C5-92D523BEFF75}"/>
    <dgm:cxn modelId="{57BACE97-B209-463A-BCB7-4125B2A502F3}" type="presParOf" srcId="{0C6765C0-F3C6-40B5-9EBA-14836910EF08}" destId="{A68E371F-6671-4291-B5DE-B45665373A67}" srcOrd="0" destOrd="0" presId="urn:microsoft.com/office/officeart/2005/8/layout/vList2"/>
    <dgm:cxn modelId="{A6ABF514-FA76-4B54-92E7-69B31FD757CF}" type="presParOf" srcId="{0C6765C0-F3C6-40B5-9EBA-14836910EF08}" destId="{12A8E7FA-EA8A-4CD3-ACEC-DCA95C212363}" srcOrd="1" destOrd="0" presId="urn:microsoft.com/office/officeart/2005/8/layout/vList2"/>
    <dgm:cxn modelId="{2900C108-C8AF-49BA-A8BE-530FC3A882FD}" type="presParOf" srcId="{0C6765C0-F3C6-40B5-9EBA-14836910EF08}" destId="{C8ADF417-41B1-4E89-A1E7-56928385706B}" srcOrd="2" destOrd="0" presId="urn:microsoft.com/office/officeart/2005/8/layout/vList2"/>
    <dgm:cxn modelId="{4C087B49-CBD0-43F5-B737-A7CE1905ACDE}" type="presParOf" srcId="{0C6765C0-F3C6-40B5-9EBA-14836910EF08}" destId="{E8E1F1EB-4153-4DD8-B38E-95BCD2FBBDCF}" srcOrd="3" destOrd="0" presId="urn:microsoft.com/office/officeart/2005/8/layout/vList2"/>
    <dgm:cxn modelId="{58CF12D4-4D6B-4CEC-A00C-9F7C01EED84E}" type="presParOf" srcId="{0C6765C0-F3C6-40B5-9EBA-14836910EF08}" destId="{B2A66785-006E-4DEC-BBE6-FBA3CF493855}" srcOrd="4" destOrd="0" presId="urn:microsoft.com/office/officeart/2005/8/layout/vList2"/>
    <dgm:cxn modelId="{A29C3949-CD47-4291-A29B-CC6073FD81C5}" type="presParOf" srcId="{0C6765C0-F3C6-40B5-9EBA-14836910EF08}" destId="{AB821F09-5BB4-4A32-92E5-6DC2DC7CC0B6}" srcOrd="5" destOrd="0" presId="urn:microsoft.com/office/officeart/2005/8/layout/vList2"/>
    <dgm:cxn modelId="{696D050C-1BC4-40F1-92D5-B0334C667C43}" type="presParOf" srcId="{0C6765C0-F3C6-40B5-9EBA-14836910EF08}" destId="{D7BD13F9-A300-40A6-A436-DA4DAEBD4DF6}" srcOrd="6" destOrd="0" presId="urn:microsoft.com/office/officeart/2005/8/layout/vList2"/>
    <dgm:cxn modelId="{37D3D705-56D8-4243-93D4-7F6EDC8E9641}" type="presParOf" srcId="{0C6765C0-F3C6-40B5-9EBA-14836910EF08}" destId="{1FA5E0D6-C95E-4185-8F19-04009DC08C3B}" srcOrd="7"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8C3419-E64D-4CAE-BA4E-0D02196D0AD8}"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F151E4F9-F81F-4178-B583-6DE8DB39DAA2}">
      <dgm:prSet phldrT="[Text]"/>
      <dgm:spPr>
        <a:solidFill>
          <a:srgbClr val="E0F2FB"/>
        </a:solidFill>
      </dgm:spPr>
      <dgm:t>
        <a:bodyPr/>
        <a:lstStyle/>
        <a:p>
          <a:r>
            <a:rPr lang="en-US" b="1" dirty="0" smtClean="0">
              <a:solidFill>
                <a:srgbClr val="E95A53"/>
              </a:solidFill>
              <a:latin typeface="+mj-lt"/>
            </a:rPr>
            <a:t>Regulators  </a:t>
          </a:r>
          <a:endParaRPr lang="en-US" b="1" dirty="0">
            <a:solidFill>
              <a:srgbClr val="E95A53"/>
            </a:solidFill>
            <a:latin typeface="+mj-lt"/>
          </a:endParaRPr>
        </a:p>
      </dgm:t>
    </dgm:pt>
    <dgm:pt modelId="{45354340-ACD6-41BD-85EC-6C6480EE32F3}" type="parTrans" cxnId="{BCFC6ECD-E237-4796-A206-12281705D0A6}">
      <dgm:prSet/>
      <dgm:spPr/>
      <dgm:t>
        <a:bodyPr/>
        <a:lstStyle/>
        <a:p>
          <a:endParaRPr lang="en-US">
            <a:latin typeface="+mj-lt"/>
          </a:endParaRPr>
        </a:p>
      </dgm:t>
    </dgm:pt>
    <dgm:pt modelId="{3177ADF6-E2B3-44D9-AB8C-8FBDC8ECB5A4}" type="sibTrans" cxnId="{BCFC6ECD-E237-4796-A206-12281705D0A6}">
      <dgm:prSet/>
      <dgm:spPr/>
      <dgm:t>
        <a:bodyPr/>
        <a:lstStyle/>
        <a:p>
          <a:endParaRPr lang="en-US">
            <a:latin typeface="+mj-lt"/>
          </a:endParaRPr>
        </a:p>
      </dgm:t>
    </dgm:pt>
    <dgm:pt modelId="{436C661A-DFDB-481E-B413-21E086BEEC4D}">
      <dgm:prSet phldrT="[Text]"/>
      <dgm:spPr/>
      <dgm:t>
        <a:bodyPr/>
        <a:lstStyle/>
        <a:p>
          <a:r>
            <a:rPr lang="en-US" dirty="0" smtClean="0">
              <a:latin typeface="+mj-lt"/>
            </a:rPr>
            <a:t>A unit that has the potential to control, legislate, or otherwise influence the organization’s policies and practices.</a:t>
          </a:r>
          <a:endParaRPr lang="en-US" dirty="0">
            <a:latin typeface="+mj-lt"/>
          </a:endParaRPr>
        </a:p>
      </dgm:t>
    </dgm:pt>
    <dgm:pt modelId="{F490984F-ACBC-4305-B3E0-BFA137F1E227}" type="parTrans" cxnId="{4FB9D3DC-6D0B-47DE-8E7D-4EAE06F46F2E}">
      <dgm:prSet/>
      <dgm:spPr/>
      <dgm:t>
        <a:bodyPr/>
        <a:lstStyle/>
        <a:p>
          <a:endParaRPr lang="en-US">
            <a:latin typeface="+mj-lt"/>
          </a:endParaRPr>
        </a:p>
      </dgm:t>
    </dgm:pt>
    <dgm:pt modelId="{0A19330A-C601-4595-A949-23AB5EE10A9A}" type="sibTrans" cxnId="{4FB9D3DC-6D0B-47DE-8E7D-4EAE06F46F2E}">
      <dgm:prSet/>
      <dgm:spPr/>
      <dgm:t>
        <a:bodyPr/>
        <a:lstStyle/>
        <a:p>
          <a:endParaRPr lang="en-US">
            <a:latin typeface="+mj-lt"/>
          </a:endParaRPr>
        </a:p>
      </dgm:t>
    </dgm:pt>
    <dgm:pt modelId="{4BAF7A06-858A-448E-960C-1F68119F6AE2}">
      <dgm:prSet phldrT="[Text]"/>
      <dgm:spPr>
        <a:solidFill>
          <a:srgbClr val="D8E8C4"/>
        </a:solidFill>
      </dgm:spPr>
      <dgm:t>
        <a:bodyPr/>
        <a:lstStyle/>
        <a:p>
          <a:r>
            <a:rPr lang="en-US" b="1" dirty="0" smtClean="0">
              <a:solidFill>
                <a:srgbClr val="E95A53"/>
              </a:solidFill>
              <a:latin typeface="+mj-lt"/>
            </a:rPr>
            <a:t>Regulatory agencies</a:t>
          </a:r>
          <a:endParaRPr lang="en-US" b="1" dirty="0">
            <a:solidFill>
              <a:srgbClr val="E95A53"/>
            </a:solidFill>
            <a:latin typeface="+mj-lt"/>
          </a:endParaRPr>
        </a:p>
      </dgm:t>
    </dgm:pt>
    <dgm:pt modelId="{10D136BF-00C2-402E-9551-612506B77845}" type="parTrans" cxnId="{EA6483D7-1E28-4E9D-95B5-7D1A0182F34A}">
      <dgm:prSet/>
      <dgm:spPr/>
      <dgm:t>
        <a:bodyPr/>
        <a:lstStyle/>
        <a:p>
          <a:endParaRPr lang="en-US">
            <a:latin typeface="+mj-lt"/>
          </a:endParaRPr>
        </a:p>
      </dgm:t>
    </dgm:pt>
    <dgm:pt modelId="{3A5791E9-0685-4BE8-BE35-B0F16A6058DF}" type="sibTrans" cxnId="{EA6483D7-1E28-4E9D-95B5-7D1A0182F34A}">
      <dgm:prSet/>
      <dgm:spPr/>
      <dgm:t>
        <a:bodyPr/>
        <a:lstStyle/>
        <a:p>
          <a:endParaRPr lang="en-US">
            <a:latin typeface="+mj-lt"/>
          </a:endParaRPr>
        </a:p>
      </dgm:t>
    </dgm:pt>
    <dgm:pt modelId="{661B8ECF-1BB8-4797-8979-B7387975F151}">
      <dgm:prSet phldrT="[Text]"/>
      <dgm:spPr/>
      <dgm:t>
        <a:bodyPr/>
        <a:lstStyle/>
        <a:p>
          <a:r>
            <a:rPr lang="en-US" dirty="0" smtClean="0">
              <a:latin typeface="+mj-lt"/>
            </a:rPr>
            <a:t>An agency created by the government to regulate business activities.</a:t>
          </a:r>
          <a:endParaRPr lang="en-US" dirty="0">
            <a:latin typeface="+mj-lt"/>
          </a:endParaRPr>
        </a:p>
      </dgm:t>
    </dgm:pt>
    <dgm:pt modelId="{EC8239DD-E58A-4326-9F18-7F24C67D25E8}" type="parTrans" cxnId="{BBF6F0B4-120A-4152-B877-7D7A9CE05438}">
      <dgm:prSet/>
      <dgm:spPr/>
      <dgm:t>
        <a:bodyPr/>
        <a:lstStyle/>
        <a:p>
          <a:endParaRPr lang="en-US">
            <a:latin typeface="+mj-lt"/>
          </a:endParaRPr>
        </a:p>
      </dgm:t>
    </dgm:pt>
    <dgm:pt modelId="{67000B5B-6D55-408E-B3C5-92D523BEFF75}" type="sibTrans" cxnId="{BBF6F0B4-120A-4152-B877-7D7A9CE05438}">
      <dgm:prSet/>
      <dgm:spPr/>
      <dgm:t>
        <a:bodyPr/>
        <a:lstStyle/>
        <a:p>
          <a:endParaRPr lang="en-US">
            <a:latin typeface="+mj-lt"/>
          </a:endParaRPr>
        </a:p>
      </dgm:t>
    </dgm:pt>
    <dgm:pt modelId="{EA6AA773-887D-4F23-A14B-7E0AD06FFBB1}">
      <dgm:prSet phldrT="[Text]"/>
      <dgm:spPr>
        <a:solidFill>
          <a:srgbClr val="E9EBF5"/>
        </a:solidFill>
      </dgm:spPr>
      <dgm:t>
        <a:bodyPr/>
        <a:lstStyle/>
        <a:p>
          <a:r>
            <a:rPr lang="en-US" b="1" dirty="0" smtClean="0">
              <a:solidFill>
                <a:srgbClr val="E95A53"/>
              </a:solidFill>
              <a:latin typeface="+mj-lt"/>
            </a:rPr>
            <a:t>Interest group</a:t>
          </a:r>
          <a:endParaRPr lang="en-US" b="1" dirty="0">
            <a:solidFill>
              <a:srgbClr val="E95A53"/>
            </a:solidFill>
            <a:latin typeface="+mj-lt"/>
          </a:endParaRPr>
        </a:p>
      </dgm:t>
    </dgm:pt>
    <dgm:pt modelId="{5496F0F0-68CB-48A8-8C3D-2F8E8AA71E96}" type="parTrans" cxnId="{FC92A515-4C31-4B61-B50E-EC5F7991C49A}">
      <dgm:prSet/>
      <dgm:spPr/>
      <dgm:t>
        <a:bodyPr/>
        <a:lstStyle/>
        <a:p>
          <a:endParaRPr lang="en-US"/>
        </a:p>
      </dgm:t>
    </dgm:pt>
    <dgm:pt modelId="{40E494C4-8FE0-41EA-98C2-F0D33339D19E}" type="sibTrans" cxnId="{FC92A515-4C31-4B61-B50E-EC5F7991C49A}">
      <dgm:prSet/>
      <dgm:spPr/>
      <dgm:t>
        <a:bodyPr/>
        <a:lstStyle/>
        <a:p>
          <a:endParaRPr lang="en-US"/>
        </a:p>
      </dgm:t>
    </dgm:pt>
    <dgm:pt modelId="{6D505B7E-A501-47ED-AD6A-7E8A155C1706}">
      <dgm:prSet phldrT="[Text]"/>
      <dgm:spPr/>
      <dgm:t>
        <a:bodyPr/>
        <a:lstStyle/>
        <a:p>
          <a:r>
            <a:rPr lang="en-US" dirty="0" smtClean="0">
              <a:latin typeface="+mj-lt"/>
            </a:rPr>
            <a:t>A group organized by its members to attempt to influence business.</a:t>
          </a:r>
          <a:endParaRPr lang="en-US" dirty="0">
            <a:latin typeface="+mj-lt"/>
          </a:endParaRPr>
        </a:p>
      </dgm:t>
    </dgm:pt>
    <dgm:pt modelId="{C8D23CEF-E76F-48A5-B6B2-E8834B75F674}" type="parTrans" cxnId="{852FEA57-9B66-4C23-98FB-37A43B7A884D}">
      <dgm:prSet/>
      <dgm:spPr/>
      <dgm:t>
        <a:bodyPr/>
        <a:lstStyle/>
        <a:p>
          <a:endParaRPr lang="en-US"/>
        </a:p>
      </dgm:t>
    </dgm:pt>
    <dgm:pt modelId="{4383501C-D931-40BF-8B4D-61AF43C5A947}" type="sibTrans" cxnId="{852FEA57-9B66-4C23-98FB-37A43B7A884D}">
      <dgm:prSet/>
      <dgm:spPr/>
      <dgm:t>
        <a:bodyPr/>
        <a:lstStyle/>
        <a:p>
          <a:endParaRPr lang="en-US"/>
        </a:p>
      </dgm:t>
    </dgm:pt>
    <dgm:pt modelId="{0C6765C0-F3C6-40B5-9EBA-14836910EF08}" type="pres">
      <dgm:prSet presAssocID="{718C3419-E64D-4CAE-BA4E-0D02196D0AD8}" presName="linear" presStyleCnt="0">
        <dgm:presLayoutVars>
          <dgm:animLvl val="lvl"/>
          <dgm:resizeHandles val="exact"/>
        </dgm:presLayoutVars>
      </dgm:prSet>
      <dgm:spPr/>
      <dgm:t>
        <a:bodyPr/>
        <a:lstStyle/>
        <a:p>
          <a:endParaRPr lang="en-US"/>
        </a:p>
      </dgm:t>
    </dgm:pt>
    <dgm:pt modelId="{A68E371F-6671-4291-B5DE-B45665373A67}" type="pres">
      <dgm:prSet presAssocID="{F151E4F9-F81F-4178-B583-6DE8DB39DAA2}" presName="parentText" presStyleLbl="node1" presStyleIdx="0" presStyleCnt="3">
        <dgm:presLayoutVars>
          <dgm:chMax val="0"/>
          <dgm:bulletEnabled val="1"/>
        </dgm:presLayoutVars>
      </dgm:prSet>
      <dgm:spPr/>
      <dgm:t>
        <a:bodyPr/>
        <a:lstStyle/>
        <a:p>
          <a:endParaRPr lang="en-US"/>
        </a:p>
      </dgm:t>
    </dgm:pt>
    <dgm:pt modelId="{12A8E7FA-EA8A-4CD3-ACEC-DCA95C212363}" type="pres">
      <dgm:prSet presAssocID="{F151E4F9-F81F-4178-B583-6DE8DB39DAA2}" presName="childText" presStyleLbl="revTx" presStyleIdx="0" presStyleCnt="3">
        <dgm:presLayoutVars>
          <dgm:bulletEnabled val="1"/>
        </dgm:presLayoutVars>
      </dgm:prSet>
      <dgm:spPr/>
      <dgm:t>
        <a:bodyPr/>
        <a:lstStyle/>
        <a:p>
          <a:endParaRPr lang="en-US"/>
        </a:p>
      </dgm:t>
    </dgm:pt>
    <dgm:pt modelId="{C8ADF417-41B1-4E89-A1E7-56928385706B}" type="pres">
      <dgm:prSet presAssocID="{4BAF7A06-858A-448E-960C-1F68119F6AE2}" presName="parentText" presStyleLbl="node1" presStyleIdx="1" presStyleCnt="3">
        <dgm:presLayoutVars>
          <dgm:chMax val="0"/>
          <dgm:bulletEnabled val="1"/>
        </dgm:presLayoutVars>
      </dgm:prSet>
      <dgm:spPr/>
      <dgm:t>
        <a:bodyPr/>
        <a:lstStyle/>
        <a:p>
          <a:endParaRPr lang="en-US"/>
        </a:p>
      </dgm:t>
    </dgm:pt>
    <dgm:pt modelId="{E8E1F1EB-4153-4DD8-B38E-95BCD2FBBDCF}" type="pres">
      <dgm:prSet presAssocID="{4BAF7A06-858A-448E-960C-1F68119F6AE2}" presName="childText" presStyleLbl="revTx" presStyleIdx="1" presStyleCnt="3">
        <dgm:presLayoutVars>
          <dgm:bulletEnabled val="1"/>
        </dgm:presLayoutVars>
      </dgm:prSet>
      <dgm:spPr/>
      <dgm:t>
        <a:bodyPr/>
        <a:lstStyle/>
        <a:p>
          <a:endParaRPr lang="en-US"/>
        </a:p>
      </dgm:t>
    </dgm:pt>
    <dgm:pt modelId="{B2A66785-006E-4DEC-BBE6-FBA3CF493855}" type="pres">
      <dgm:prSet presAssocID="{EA6AA773-887D-4F23-A14B-7E0AD06FFBB1}" presName="parentText" presStyleLbl="node1" presStyleIdx="2" presStyleCnt="3">
        <dgm:presLayoutVars>
          <dgm:chMax val="0"/>
          <dgm:bulletEnabled val="1"/>
        </dgm:presLayoutVars>
      </dgm:prSet>
      <dgm:spPr/>
      <dgm:t>
        <a:bodyPr/>
        <a:lstStyle/>
        <a:p>
          <a:endParaRPr lang="en-US"/>
        </a:p>
      </dgm:t>
    </dgm:pt>
    <dgm:pt modelId="{AB821F09-5BB4-4A32-92E5-6DC2DC7CC0B6}" type="pres">
      <dgm:prSet presAssocID="{EA6AA773-887D-4F23-A14B-7E0AD06FFBB1}" presName="childText" presStyleLbl="revTx" presStyleIdx="2" presStyleCnt="3">
        <dgm:presLayoutVars>
          <dgm:bulletEnabled val="1"/>
        </dgm:presLayoutVars>
      </dgm:prSet>
      <dgm:spPr/>
      <dgm:t>
        <a:bodyPr/>
        <a:lstStyle/>
        <a:p>
          <a:endParaRPr lang="en-US"/>
        </a:p>
      </dgm:t>
    </dgm:pt>
  </dgm:ptLst>
  <dgm:cxnLst>
    <dgm:cxn modelId="{1C3F2AE8-7811-43C5-ACC2-34DB4ADD9524}" type="presOf" srcId="{F151E4F9-F81F-4178-B583-6DE8DB39DAA2}" destId="{A68E371F-6671-4291-B5DE-B45665373A67}" srcOrd="0" destOrd="0" presId="urn:microsoft.com/office/officeart/2005/8/layout/vList2"/>
    <dgm:cxn modelId="{4FB9D3DC-6D0B-47DE-8E7D-4EAE06F46F2E}" srcId="{F151E4F9-F81F-4178-B583-6DE8DB39DAA2}" destId="{436C661A-DFDB-481E-B413-21E086BEEC4D}" srcOrd="0" destOrd="0" parTransId="{F490984F-ACBC-4305-B3E0-BFA137F1E227}" sibTransId="{0A19330A-C601-4595-A949-23AB5EE10A9A}"/>
    <dgm:cxn modelId="{EA6483D7-1E28-4E9D-95B5-7D1A0182F34A}" srcId="{718C3419-E64D-4CAE-BA4E-0D02196D0AD8}" destId="{4BAF7A06-858A-448E-960C-1F68119F6AE2}" srcOrd="1" destOrd="0" parTransId="{10D136BF-00C2-402E-9551-612506B77845}" sibTransId="{3A5791E9-0685-4BE8-BE35-B0F16A6058DF}"/>
    <dgm:cxn modelId="{A48A521A-1F80-42B9-84AB-6735F7AE363E}" type="presOf" srcId="{436C661A-DFDB-481E-B413-21E086BEEC4D}" destId="{12A8E7FA-EA8A-4CD3-ACEC-DCA95C212363}" srcOrd="0" destOrd="0" presId="urn:microsoft.com/office/officeart/2005/8/layout/vList2"/>
    <dgm:cxn modelId="{FC92A515-4C31-4B61-B50E-EC5F7991C49A}" srcId="{718C3419-E64D-4CAE-BA4E-0D02196D0AD8}" destId="{EA6AA773-887D-4F23-A14B-7E0AD06FFBB1}" srcOrd="2" destOrd="0" parTransId="{5496F0F0-68CB-48A8-8C3D-2F8E8AA71E96}" sibTransId="{40E494C4-8FE0-41EA-98C2-F0D33339D19E}"/>
    <dgm:cxn modelId="{7CF90BB7-A7D6-414D-ACE2-39EFA5846864}" type="presOf" srcId="{EA6AA773-887D-4F23-A14B-7E0AD06FFBB1}" destId="{B2A66785-006E-4DEC-BBE6-FBA3CF493855}" srcOrd="0" destOrd="0" presId="urn:microsoft.com/office/officeart/2005/8/layout/vList2"/>
    <dgm:cxn modelId="{BCFC6ECD-E237-4796-A206-12281705D0A6}" srcId="{718C3419-E64D-4CAE-BA4E-0D02196D0AD8}" destId="{F151E4F9-F81F-4178-B583-6DE8DB39DAA2}" srcOrd="0" destOrd="0" parTransId="{45354340-ACD6-41BD-85EC-6C6480EE32F3}" sibTransId="{3177ADF6-E2B3-44D9-AB8C-8FBDC8ECB5A4}"/>
    <dgm:cxn modelId="{F9DAFAC3-7E91-4394-8AD5-81EC27E34ED2}" type="presOf" srcId="{4BAF7A06-858A-448E-960C-1F68119F6AE2}" destId="{C8ADF417-41B1-4E89-A1E7-56928385706B}" srcOrd="0" destOrd="0" presId="urn:microsoft.com/office/officeart/2005/8/layout/vList2"/>
    <dgm:cxn modelId="{74382587-F8FF-4C0C-92C3-58D1ED805397}" type="presOf" srcId="{6D505B7E-A501-47ED-AD6A-7E8A155C1706}" destId="{AB821F09-5BB4-4A32-92E5-6DC2DC7CC0B6}" srcOrd="0" destOrd="0" presId="urn:microsoft.com/office/officeart/2005/8/layout/vList2"/>
    <dgm:cxn modelId="{A8FFD34B-CECF-4FFF-9DB1-DB3468CC1C18}" type="presOf" srcId="{718C3419-E64D-4CAE-BA4E-0D02196D0AD8}" destId="{0C6765C0-F3C6-40B5-9EBA-14836910EF08}" srcOrd="0" destOrd="0" presId="urn:microsoft.com/office/officeart/2005/8/layout/vList2"/>
    <dgm:cxn modelId="{852FEA57-9B66-4C23-98FB-37A43B7A884D}" srcId="{EA6AA773-887D-4F23-A14B-7E0AD06FFBB1}" destId="{6D505B7E-A501-47ED-AD6A-7E8A155C1706}" srcOrd="0" destOrd="0" parTransId="{C8D23CEF-E76F-48A5-B6B2-E8834B75F674}" sibTransId="{4383501C-D931-40BF-8B4D-61AF43C5A947}"/>
    <dgm:cxn modelId="{BBF6F0B4-120A-4152-B877-7D7A9CE05438}" srcId="{4BAF7A06-858A-448E-960C-1F68119F6AE2}" destId="{661B8ECF-1BB8-4797-8979-B7387975F151}" srcOrd="0" destOrd="0" parTransId="{EC8239DD-E58A-4326-9F18-7F24C67D25E8}" sibTransId="{67000B5B-6D55-408E-B3C5-92D523BEFF75}"/>
    <dgm:cxn modelId="{0AE66168-B670-49CC-9C13-EC311851989E}" type="presOf" srcId="{661B8ECF-1BB8-4797-8979-B7387975F151}" destId="{E8E1F1EB-4153-4DD8-B38E-95BCD2FBBDCF}" srcOrd="0" destOrd="0" presId="urn:microsoft.com/office/officeart/2005/8/layout/vList2"/>
    <dgm:cxn modelId="{0D139284-BC45-4757-9657-DE75798C11D1}" type="presParOf" srcId="{0C6765C0-F3C6-40B5-9EBA-14836910EF08}" destId="{A68E371F-6671-4291-B5DE-B45665373A67}" srcOrd="0" destOrd="0" presId="urn:microsoft.com/office/officeart/2005/8/layout/vList2"/>
    <dgm:cxn modelId="{ED0063B3-7A3D-4C84-BE36-C0177488FB4B}" type="presParOf" srcId="{0C6765C0-F3C6-40B5-9EBA-14836910EF08}" destId="{12A8E7FA-EA8A-4CD3-ACEC-DCA95C212363}" srcOrd="1" destOrd="0" presId="urn:microsoft.com/office/officeart/2005/8/layout/vList2"/>
    <dgm:cxn modelId="{E71E5A39-FDE5-44E5-BE6B-38370944D5F9}" type="presParOf" srcId="{0C6765C0-F3C6-40B5-9EBA-14836910EF08}" destId="{C8ADF417-41B1-4E89-A1E7-56928385706B}" srcOrd="2" destOrd="0" presId="urn:microsoft.com/office/officeart/2005/8/layout/vList2"/>
    <dgm:cxn modelId="{EAD2A7A5-3270-43CA-821F-16D13CEA4ED4}" type="presParOf" srcId="{0C6765C0-F3C6-40B5-9EBA-14836910EF08}" destId="{E8E1F1EB-4153-4DD8-B38E-95BCD2FBBDCF}" srcOrd="3" destOrd="0" presId="urn:microsoft.com/office/officeart/2005/8/layout/vList2"/>
    <dgm:cxn modelId="{8C8F1F67-5FE0-413D-9D55-8F4243B1497C}" type="presParOf" srcId="{0C6765C0-F3C6-40B5-9EBA-14836910EF08}" destId="{B2A66785-006E-4DEC-BBE6-FBA3CF493855}" srcOrd="4" destOrd="0" presId="urn:microsoft.com/office/officeart/2005/8/layout/vList2"/>
    <dgm:cxn modelId="{879C6589-4B37-436A-B36D-D6065F544CB4}" type="presParOf" srcId="{0C6765C0-F3C6-40B5-9EBA-14836910EF08}" destId="{AB821F09-5BB4-4A32-92E5-6DC2DC7CC0B6}" srcOrd="5"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8C3419-E64D-4CAE-BA4E-0D02196D0AD8}"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F151E4F9-F81F-4178-B583-6DE8DB39DAA2}">
      <dgm:prSet phldrT="[Text]"/>
      <dgm:spPr>
        <a:solidFill>
          <a:srgbClr val="E0F2FB"/>
        </a:solidFill>
      </dgm:spPr>
      <dgm:t>
        <a:bodyPr/>
        <a:lstStyle/>
        <a:p>
          <a:r>
            <a:rPr lang="en-US" b="1" dirty="0" smtClean="0">
              <a:solidFill>
                <a:srgbClr val="E95A53"/>
              </a:solidFill>
              <a:latin typeface="+mj-lt"/>
            </a:rPr>
            <a:t>Owners  </a:t>
          </a:r>
          <a:endParaRPr lang="en-US" b="1" dirty="0">
            <a:solidFill>
              <a:srgbClr val="E95A53"/>
            </a:solidFill>
            <a:latin typeface="+mj-lt"/>
          </a:endParaRPr>
        </a:p>
      </dgm:t>
    </dgm:pt>
    <dgm:pt modelId="{45354340-ACD6-41BD-85EC-6C6480EE32F3}" type="parTrans" cxnId="{BCFC6ECD-E237-4796-A206-12281705D0A6}">
      <dgm:prSet/>
      <dgm:spPr/>
      <dgm:t>
        <a:bodyPr/>
        <a:lstStyle/>
        <a:p>
          <a:endParaRPr lang="en-US">
            <a:latin typeface="+mj-lt"/>
          </a:endParaRPr>
        </a:p>
      </dgm:t>
    </dgm:pt>
    <dgm:pt modelId="{3177ADF6-E2B3-44D9-AB8C-8FBDC8ECB5A4}" type="sibTrans" cxnId="{BCFC6ECD-E237-4796-A206-12281705D0A6}">
      <dgm:prSet/>
      <dgm:spPr/>
      <dgm:t>
        <a:bodyPr/>
        <a:lstStyle/>
        <a:p>
          <a:endParaRPr lang="en-US">
            <a:latin typeface="+mj-lt"/>
          </a:endParaRPr>
        </a:p>
      </dgm:t>
    </dgm:pt>
    <dgm:pt modelId="{436C661A-DFDB-481E-B413-21E086BEEC4D}">
      <dgm:prSet phldrT="[Text]"/>
      <dgm:spPr/>
      <dgm:t>
        <a:bodyPr/>
        <a:lstStyle/>
        <a:p>
          <a:r>
            <a:rPr lang="en-US" dirty="0" smtClean="0">
              <a:latin typeface="+mj-lt"/>
            </a:rPr>
            <a:t>Whoever can claim property rights to an organization.</a:t>
          </a:r>
          <a:endParaRPr lang="en-US" dirty="0">
            <a:latin typeface="+mj-lt"/>
          </a:endParaRPr>
        </a:p>
      </dgm:t>
    </dgm:pt>
    <dgm:pt modelId="{F490984F-ACBC-4305-B3E0-BFA137F1E227}" type="parTrans" cxnId="{4FB9D3DC-6D0B-47DE-8E7D-4EAE06F46F2E}">
      <dgm:prSet/>
      <dgm:spPr/>
      <dgm:t>
        <a:bodyPr/>
        <a:lstStyle/>
        <a:p>
          <a:endParaRPr lang="en-US">
            <a:latin typeface="+mj-lt"/>
          </a:endParaRPr>
        </a:p>
      </dgm:t>
    </dgm:pt>
    <dgm:pt modelId="{0A19330A-C601-4595-A949-23AB5EE10A9A}" type="sibTrans" cxnId="{4FB9D3DC-6D0B-47DE-8E7D-4EAE06F46F2E}">
      <dgm:prSet/>
      <dgm:spPr/>
      <dgm:t>
        <a:bodyPr/>
        <a:lstStyle/>
        <a:p>
          <a:endParaRPr lang="en-US">
            <a:latin typeface="+mj-lt"/>
          </a:endParaRPr>
        </a:p>
      </dgm:t>
    </dgm:pt>
    <dgm:pt modelId="{4BAF7A06-858A-448E-960C-1F68119F6AE2}">
      <dgm:prSet phldrT="[Text]"/>
      <dgm:spPr>
        <a:solidFill>
          <a:srgbClr val="D8E8C4"/>
        </a:solidFill>
      </dgm:spPr>
      <dgm:t>
        <a:bodyPr/>
        <a:lstStyle/>
        <a:p>
          <a:r>
            <a:rPr lang="en-US" b="1" dirty="0" smtClean="0">
              <a:solidFill>
                <a:srgbClr val="E95A53"/>
              </a:solidFill>
              <a:latin typeface="+mj-lt"/>
            </a:rPr>
            <a:t>Board of directors</a:t>
          </a:r>
          <a:endParaRPr lang="en-US" b="1" dirty="0">
            <a:solidFill>
              <a:srgbClr val="E95A53"/>
            </a:solidFill>
            <a:latin typeface="+mj-lt"/>
          </a:endParaRPr>
        </a:p>
      </dgm:t>
    </dgm:pt>
    <dgm:pt modelId="{10D136BF-00C2-402E-9551-612506B77845}" type="parTrans" cxnId="{EA6483D7-1E28-4E9D-95B5-7D1A0182F34A}">
      <dgm:prSet/>
      <dgm:spPr/>
      <dgm:t>
        <a:bodyPr/>
        <a:lstStyle/>
        <a:p>
          <a:endParaRPr lang="en-US">
            <a:latin typeface="+mj-lt"/>
          </a:endParaRPr>
        </a:p>
      </dgm:t>
    </dgm:pt>
    <dgm:pt modelId="{3A5791E9-0685-4BE8-BE35-B0F16A6058DF}" type="sibTrans" cxnId="{EA6483D7-1E28-4E9D-95B5-7D1A0182F34A}">
      <dgm:prSet/>
      <dgm:spPr/>
      <dgm:t>
        <a:bodyPr/>
        <a:lstStyle/>
        <a:p>
          <a:endParaRPr lang="en-US">
            <a:latin typeface="+mj-lt"/>
          </a:endParaRPr>
        </a:p>
      </dgm:t>
    </dgm:pt>
    <dgm:pt modelId="{661B8ECF-1BB8-4797-8979-B7387975F151}">
      <dgm:prSet phldrT="[Text]"/>
      <dgm:spPr/>
      <dgm:t>
        <a:bodyPr/>
        <a:lstStyle/>
        <a:p>
          <a:r>
            <a:rPr lang="en-US" dirty="0" smtClean="0">
              <a:latin typeface="+mj-lt"/>
            </a:rPr>
            <a:t>Governing body elected by a corporation’s stockholders and charged with overseeing the general management of the firm to ensure that it is being run in a way that best serves the stockholders’ interests.</a:t>
          </a:r>
          <a:endParaRPr lang="en-US" dirty="0">
            <a:latin typeface="+mj-lt"/>
          </a:endParaRPr>
        </a:p>
      </dgm:t>
    </dgm:pt>
    <dgm:pt modelId="{EC8239DD-E58A-4326-9F18-7F24C67D25E8}" type="parTrans" cxnId="{BBF6F0B4-120A-4152-B877-7D7A9CE05438}">
      <dgm:prSet/>
      <dgm:spPr/>
      <dgm:t>
        <a:bodyPr/>
        <a:lstStyle/>
        <a:p>
          <a:endParaRPr lang="en-US">
            <a:latin typeface="+mj-lt"/>
          </a:endParaRPr>
        </a:p>
      </dgm:t>
    </dgm:pt>
    <dgm:pt modelId="{67000B5B-6D55-408E-B3C5-92D523BEFF75}" type="sibTrans" cxnId="{BBF6F0B4-120A-4152-B877-7D7A9CE05438}">
      <dgm:prSet/>
      <dgm:spPr/>
      <dgm:t>
        <a:bodyPr/>
        <a:lstStyle/>
        <a:p>
          <a:endParaRPr lang="en-US">
            <a:latin typeface="+mj-lt"/>
          </a:endParaRPr>
        </a:p>
      </dgm:t>
    </dgm:pt>
    <dgm:pt modelId="{0C6765C0-F3C6-40B5-9EBA-14836910EF08}" type="pres">
      <dgm:prSet presAssocID="{718C3419-E64D-4CAE-BA4E-0D02196D0AD8}" presName="linear" presStyleCnt="0">
        <dgm:presLayoutVars>
          <dgm:animLvl val="lvl"/>
          <dgm:resizeHandles val="exact"/>
        </dgm:presLayoutVars>
      </dgm:prSet>
      <dgm:spPr/>
      <dgm:t>
        <a:bodyPr/>
        <a:lstStyle/>
        <a:p>
          <a:endParaRPr lang="en-US"/>
        </a:p>
      </dgm:t>
    </dgm:pt>
    <dgm:pt modelId="{A68E371F-6671-4291-B5DE-B45665373A67}" type="pres">
      <dgm:prSet presAssocID="{F151E4F9-F81F-4178-B583-6DE8DB39DAA2}" presName="parentText" presStyleLbl="node1" presStyleIdx="0" presStyleCnt="2">
        <dgm:presLayoutVars>
          <dgm:chMax val="0"/>
          <dgm:bulletEnabled val="1"/>
        </dgm:presLayoutVars>
      </dgm:prSet>
      <dgm:spPr/>
      <dgm:t>
        <a:bodyPr/>
        <a:lstStyle/>
        <a:p>
          <a:endParaRPr lang="en-US"/>
        </a:p>
      </dgm:t>
    </dgm:pt>
    <dgm:pt modelId="{12A8E7FA-EA8A-4CD3-ACEC-DCA95C212363}" type="pres">
      <dgm:prSet presAssocID="{F151E4F9-F81F-4178-B583-6DE8DB39DAA2}" presName="childText" presStyleLbl="revTx" presStyleIdx="0" presStyleCnt="2">
        <dgm:presLayoutVars>
          <dgm:bulletEnabled val="1"/>
        </dgm:presLayoutVars>
      </dgm:prSet>
      <dgm:spPr/>
      <dgm:t>
        <a:bodyPr/>
        <a:lstStyle/>
        <a:p>
          <a:endParaRPr lang="en-US"/>
        </a:p>
      </dgm:t>
    </dgm:pt>
    <dgm:pt modelId="{C8ADF417-41B1-4E89-A1E7-56928385706B}" type="pres">
      <dgm:prSet presAssocID="{4BAF7A06-858A-448E-960C-1F68119F6AE2}" presName="parentText" presStyleLbl="node1" presStyleIdx="1" presStyleCnt="2">
        <dgm:presLayoutVars>
          <dgm:chMax val="0"/>
          <dgm:bulletEnabled val="1"/>
        </dgm:presLayoutVars>
      </dgm:prSet>
      <dgm:spPr/>
      <dgm:t>
        <a:bodyPr/>
        <a:lstStyle/>
        <a:p>
          <a:endParaRPr lang="en-US"/>
        </a:p>
      </dgm:t>
    </dgm:pt>
    <dgm:pt modelId="{E8E1F1EB-4153-4DD8-B38E-95BCD2FBBDCF}" type="pres">
      <dgm:prSet presAssocID="{4BAF7A06-858A-448E-960C-1F68119F6AE2}" presName="childText" presStyleLbl="revTx" presStyleIdx="1" presStyleCnt="2">
        <dgm:presLayoutVars>
          <dgm:bulletEnabled val="1"/>
        </dgm:presLayoutVars>
      </dgm:prSet>
      <dgm:spPr/>
      <dgm:t>
        <a:bodyPr/>
        <a:lstStyle/>
        <a:p>
          <a:endParaRPr lang="en-US"/>
        </a:p>
      </dgm:t>
    </dgm:pt>
  </dgm:ptLst>
  <dgm:cxnLst>
    <dgm:cxn modelId="{9B929F1F-5E67-4154-A427-5941FF4638BD}" type="presOf" srcId="{661B8ECF-1BB8-4797-8979-B7387975F151}" destId="{E8E1F1EB-4153-4DD8-B38E-95BCD2FBBDCF}" srcOrd="0" destOrd="0" presId="urn:microsoft.com/office/officeart/2005/8/layout/vList2"/>
    <dgm:cxn modelId="{4FB9D3DC-6D0B-47DE-8E7D-4EAE06F46F2E}" srcId="{F151E4F9-F81F-4178-B583-6DE8DB39DAA2}" destId="{436C661A-DFDB-481E-B413-21E086BEEC4D}" srcOrd="0" destOrd="0" parTransId="{F490984F-ACBC-4305-B3E0-BFA137F1E227}" sibTransId="{0A19330A-C601-4595-A949-23AB5EE10A9A}"/>
    <dgm:cxn modelId="{EA6483D7-1E28-4E9D-95B5-7D1A0182F34A}" srcId="{718C3419-E64D-4CAE-BA4E-0D02196D0AD8}" destId="{4BAF7A06-858A-448E-960C-1F68119F6AE2}" srcOrd="1" destOrd="0" parTransId="{10D136BF-00C2-402E-9551-612506B77845}" sibTransId="{3A5791E9-0685-4BE8-BE35-B0F16A6058DF}"/>
    <dgm:cxn modelId="{70226666-3EDE-459E-8FF0-9942BEEE74A5}" type="presOf" srcId="{718C3419-E64D-4CAE-BA4E-0D02196D0AD8}" destId="{0C6765C0-F3C6-40B5-9EBA-14836910EF08}" srcOrd="0" destOrd="0" presId="urn:microsoft.com/office/officeart/2005/8/layout/vList2"/>
    <dgm:cxn modelId="{9FE1BD60-B753-4268-A6C9-C2F0ACE7AB40}" type="presOf" srcId="{4BAF7A06-858A-448E-960C-1F68119F6AE2}" destId="{C8ADF417-41B1-4E89-A1E7-56928385706B}" srcOrd="0" destOrd="0" presId="urn:microsoft.com/office/officeart/2005/8/layout/vList2"/>
    <dgm:cxn modelId="{C1C5577F-C5EF-42F5-BC21-EA03C9E56979}" type="presOf" srcId="{F151E4F9-F81F-4178-B583-6DE8DB39DAA2}" destId="{A68E371F-6671-4291-B5DE-B45665373A67}" srcOrd="0" destOrd="0" presId="urn:microsoft.com/office/officeart/2005/8/layout/vList2"/>
    <dgm:cxn modelId="{BCFC6ECD-E237-4796-A206-12281705D0A6}" srcId="{718C3419-E64D-4CAE-BA4E-0D02196D0AD8}" destId="{F151E4F9-F81F-4178-B583-6DE8DB39DAA2}" srcOrd="0" destOrd="0" parTransId="{45354340-ACD6-41BD-85EC-6C6480EE32F3}" sibTransId="{3177ADF6-E2B3-44D9-AB8C-8FBDC8ECB5A4}"/>
    <dgm:cxn modelId="{DAB8A774-78B8-4697-9337-A609EEA9A8E1}" type="presOf" srcId="{436C661A-DFDB-481E-B413-21E086BEEC4D}" destId="{12A8E7FA-EA8A-4CD3-ACEC-DCA95C212363}" srcOrd="0" destOrd="0" presId="urn:microsoft.com/office/officeart/2005/8/layout/vList2"/>
    <dgm:cxn modelId="{BBF6F0B4-120A-4152-B877-7D7A9CE05438}" srcId="{4BAF7A06-858A-448E-960C-1F68119F6AE2}" destId="{661B8ECF-1BB8-4797-8979-B7387975F151}" srcOrd="0" destOrd="0" parTransId="{EC8239DD-E58A-4326-9F18-7F24C67D25E8}" sibTransId="{67000B5B-6D55-408E-B3C5-92D523BEFF75}"/>
    <dgm:cxn modelId="{35F21D7A-E642-43E0-BCB2-B805D8D62188}" type="presParOf" srcId="{0C6765C0-F3C6-40B5-9EBA-14836910EF08}" destId="{A68E371F-6671-4291-B5DE-B45665373A67}" srcOrd="0" destOrd="0" presId="urn:microsoft.com/office/officeart/2005/8/layout/vList2"/>
    <dgm:cxn modelId="{66CE8DC3-2674-4585-9044-D42EFF33300A}" type="presParOf" srcId="{0C6765C0-F3C6-40B5-9EBA-14836910EF08}" destId="{12A8E7FA-EA8A-4CD3-ACEC-DCA95C212363}" srcOrd="1" destOrd="0" presId="urn:microsoft.com/office/officeart/2005/8/layout/vList2"/>
    <dgm:cxn modelId="{0A8129A7-3AFD-42B6-A82C-F6BB70106361}" type="presParOf" srcId="{0C6765C0-F3C6-40B5-9EBA-14836910EF08}" destId="{C8ADF417-41B1-4E89-A1E7-56928385706B}" srcOrd="2" destOrd="0" presId="urn:microsoft.com/office/officeart/2005/8/layout/vList2"/>
    <dgm:cxn modelId="{85FFF20D-DEB3-4529-BAD3-37735D00D131}" type="presParOf" srcId="{0C6765C0-F3C6-40B5-9EBA-14836910EF08}" destId="{E8E1F1EB-4153-4DD8-B38E-95BCD2FBBDCF}"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53D12CF-F93D-4379-8262-6CADF75193E9}"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3382F3EB-E324-4D11-98C5-B597E571F6B3}">
      <dgm:prSet phldrT="[Text]"/>
      <dgm:spPr>
        <a:solidFill>
          <a:srgbClr val="FEEAC9"/>
        </a:solidFill>
      </dgm:spPr>
      <dgm:t>
        <a:bodyPr/>
        <a:lstStyle/>
        <a:p>
          <a:r>
            <a:rPr lang="en-US" b="1" dirty="0" smtClean="0">
              <a:solidFill>
                <a:srgbClr val="E95A53"/>
              </a:solidFill>
              <a:latin typeface="+mj-lt"/>
            </a:rPr>
            <a:t>Organization culture</a:t>
          </a:r>
          <a:endParaRPr lang="en-US" b="1" dirty="0">
            <a:solidFill>
              <a:srgbClr val="E95A53"/>
            </a:solidFill>
            <a:latin typeface="+mj-lt"/>
          </a:endParaRPr>
        </a:p>
      </dgm:t>
    </dgm:pt>
    <dgm:pt modelId="{3E6690B2-934D-4395-9DB6-9ED780E91FB8}" type="parTrans" cxnId="{E32A1A3F-2AFC-4472-BBDB-37670CE9CED9}">
      <dgm:prSet/>
      <dgm:spPr/>
      <dgm:t>
        <a:bodyPr/>
        <a:lstStyle/>
        <a:p>
          <a:endParaRPr lang="en-US">
            <a:latin typeface="+mj-lt"/>
          </a:endParaRPr>
        </a:p>
      </dgm:t>
    </dgm:pt>
    <dgm:pt modelId="{66E94186-DDE3-4C6B-891B-4C3A7D927ACC}" type="sibTrans" cxnId="{E32A1A3F-2AFC-4472-BBDB-37670CE9CED9}">
      <dgm:prSet/>
      <dgm:spPr/>
      <dgm:t>
        <a:bodyPr/>
        <a:lstStyle/>
        <a:p>
          <a:endParaRPr lang="en-US">
            <a:latin typeface="+mj-lt"/>
          </a:endParaRPr>
        </a:p>
      </dgm:t>
    </dgm:pt>
    <dgm:pt modelId="{B046CAE1-D6D7-417B-ADC4-AE38C2291717}">
      <dgm:prSet phldrT="[Text]"/>
      <dgm:spPr>
        <a:solidFill>
          <a:schemeClr val="bg1"/>
        </a:solidFill>
      </dgm:spPr>
      <dgm:t>
        <a:bodyPr/>
        <a:lstStyle/>
        <a:p>
          <a:r>
            <a:rPr lang="en-US" dirty="0" smtClean="0">
              <a:solidFill>
                <a:schemeClr val="tx1"/>
              </a:solidFill>
              <a:latin typeface="+mj-lt"/>
            </a:rPr>
            <a:t>The set of values, beliefs, behaviors, customs, and attitudes that helps the members of the organization understand what it stands for, how it does things, and what it considers important.</a:t>
          </a:r>
          <a:endParaRPr lang="en-US" dirty="0">
            <a:solidFill>
              <a:schemeClr val="tx1"/>
            </a:solidFill>
            <a:latin typeface="+mj-lt"/>
          </a:endParaRPr>
        </a:p>
      </dgm:t>
    </dgm:pt>
    <dgm:pt modelId="{5BF78945-079A-4F5E-ABBD-21C1D277E6B5}" type="parTrans" cxnId="{4BFF3C7B-D07F-4729-ACA6-E82DB10C8731}">
      <dgm:prSet/>
      <dgm:spPr/>
      <dgm:t>
        <a:bodyPr/>
        <a:lstStyle/>
        <a:p>
          <a:endParaRPr lang="en-US">
            <a:latin typeface="+mj-lt"/>
          </a:endParaRPr>
        </a:p>
      </dgm:t>
    </dgm:pt>
    <dgm:pt modelId="{1DD6D9B9-4C7B-43BE-88C9-7AAFE3474E04}" type="sibTrans" cxnId="{4BFF3C7B-D07F-4729-ACA6-E82DB10C8731}">
      <dgm:prSet/>
      <dgm:spPr/>
      <dgm:t>
        <a:bodyPr/>
        <a:lstStyle/>
        <a:p>
          <a:endParaRPr lang="en-US">
            <a:latin typeface="+mj-lt"/>
          </a:endParaRPr>
        </a:p>
      </dgm:t>
    </dgm:pt>
    <dgm:pt modelId="{B49F9DF3-B90B-4452-8BFD-AD4DBB7A2E8B}" type="pres">
      <dgm:prSet presAssocID="{B53D12CF-F93D-4379-8262-6CADF75193E9}" presName="theList" presStyleCnt="0">
        <dgm:presLayoutVars>
          <dgm:dir/>
          <dgm:animLvl val="lvl"/>
          <dgm:resizeHandles val="exact"/>
        </dgm:presLayoutVars>
      </dgm:prSet>
      <dgm:spPr/>
      <dgm:t>
        <a:bodyPr/>
        <a:lstStyle/>
        <a:p>
          <a:endParaRPr lang="en-US"/>
        </a:p>
      </dgm:t>
    </dgm:pt>
    <dgm:pt modelId="{4DBB60DE-A4C0-40DD-83A1-5DA4A54661A8}" type="pres">
      <dgm:prSet presAssocID="{3382F3EB-E324-4D11-98C5-B597E571F6B3}" presName="compNode" presStyleCnt="0"/>
      <dgm:spPr/>
    </dgm:pt>
    <dgm:pt modelId="{BF42AF1A-43F5-47F5-A319-918F3662159B}" type="pres">
      <dgm:prSet presAssocID="{3382F3EB-E324-4D11-98C5-B597E571F6B3}" presName="aNode" presStyleLbl="bgShp" presStyleIdx="0" presStyleCnt="1" custLinFactNeighborY="840"/>
      <dgm:spPr/>
      <dgm:t>
        <a:bodyPr/>
        <a:lstStyle/>
        <a:p>
          <a:endParaRPr lang="en-US"/>
        </a:p>
      </dgm:t>
    </dgm:pt>
    <dgm:pt modelId="{312EEF6B-728F-4A7F-9755-3C19C40E32BD}" type="pres">
      <dgm:prSet presAssocID="{3382F3EB-E324-4D11-98C5-B597E571F6B3}" presName="textNode" presStyleLbl="bgShp" presStyleIdx="0" presStyleCnt="1"/>
      <dgm:spPr/>
      <dgm:t>
        <a:bodyPr/>
        <a:lstStyle/>
        <a:p>
          <a:endParaRPr lang="en-US"/>
        </a:p>
      </dgm:t>
    </dgm:pt>
    <dgm:pt modelId="{D7DB2890-BB13-4B65-95D5-AEC357F520F8}" type="pres">
      <dgm:prSet presAssocID="{3382F3EB-E324-4D11-98C5-B597E571F6B3}" presName="compChildNode" presStyleCnt="0"/>
      <dgm:spPr/>
    </dgm:pt>
    <dgm:pt modelId="{FC8A3AF0-9C09-47BD-BB9A-7BA34C4153DA}" type="pres">
      <dgm:prSet presAssocID="{3382F3EB-E324-4D11-98C5-B597E571F6B3}" presName="theInnerList" presStyleCnt="0"/>
      <dgm:spPr/>
    </dgm:pt>
    <dgm:pt modelId="{0C6BF55B-D10B-4FBF-9F26-63F39B61C434}" type="pres">
      <dgm:prSet presAssocID="{B046CAE1-D6D7-417B-ADC4-AE38C2291717}" presName="childNode" presStyleLbl="node1" presStyleIdx="0" presStyleCnt="1" custScaleX="106481">
        <dgm:presLayoutVars>
          <dgm:bulletEnabled val="1"/>
        </dgm:presLayoutVars>
      </dgm:prSet>
      <dgm:spPr/>
      <dgm:t>
        <a:bodyPr/>
        <a:lstStyle/>
        <a:p>
          <a:endParaRPr lang="en-US"/>
        </a:p>
      </dgm:t>
    </dgm:pt>
  </dgm:ptLst>
  <dgm:cxnLst>
    <dgm:cxn modelId="{6492B14E-A2AD-4728-B2A9-00E86CD0E811}" type="presOf" srcId="{B046CAE1-D6D7-417B-ADC4-AE38C2291717}" destId="{0C6BF55B-D10B-4FBF-9F26-63F39B61C434}" srcOrd="0" destOrd="0" presId="urn:microsoft.com/office/officeart/2005/8/layout/lProcess2"/>
    <dgm:cxn modelId="{4BFF3C7B-D07F-4729-ACA6-E82DB10C8731}" srcId="{3382F3EB-E324-4D11-98C5-B597E571F6B3}" destId="{B046CAE1-D6D7-417B-ADC4-AE38C2291717}" srcOrd="0" destOrd="0" parTransId="{5BF78945-079A-4F5E-ABBD-21C1D277E6B5}" sibTransId="{1DD6D9B9-4C7B-43BE-88C9-7AAFE3474E04}"/>
    <dgm:cxn modelId="{E32A1A3F-2AFC-4472-BBDB-37670CE9CED9}" srcId="{B53D12CF-F93D-4379-8262-6CADF75193E9}" destId="{3382F3EB-E324-4D11-98C5-B597E571F6B3}" srcOrd="0" destOrd="0" parTransId="{3E6690B2-934D-4395-9DB6-9ED780E91FB8}" sibTransId="{66E94186-DDE3-4C6B-891B-4C3A7D927ACC}"/>
    <dgm:cxn modelId="{30BF033D-263E-4349-BF8E-F57D942C25EC}" type="presOf" srcId="{3382F3EB-E324-4D11-98C5-B597E571F6B3}" destId="{BF42AF1A-43F5-47F5-A319-918F3662159B}" srcOrd="0" destOrd="0" presId="urn:microsoft.com/office/officeart/2005/8/layout/lProcess2"/>
    <dgm:cxn modelId="{485E45E3-E2EB-4E7F-A0D5-A6C7241827BB}" type="presOf" srcId="{B53D12CF-F93D-4379-8262-6CADF75193E9}" destId="{B49F9DF3-B90B-4452-8BFD-AD4DBB7A2E8B}" srcOrd="0" destOrd="0" presId="urn:microsoft.com/office/officeart/2005/8/layout/lProcess2"/>
    <dgm:cxn modelId="{2FF9E503-EEBF-4937-82B0-87DD95BFBCF6}" type="presOf" srcId="{3382F3EB-E324-4D11-98C5-B597E571F6B3}" destId="{312EEF6B-728F-4A7F-9755-3C19C40E32BD}" srcOrd="1" destOrd="0" presId="urn:microsoft.com/office/officeart/2005/8/layout/lProcess2"/>
    <dgm:cxn modelId="{28FE780B-BBC7-48A7-8214-33CB5DBB20DF}" type="presParOf" srcId="{B49F9DF3-B90B-4452-8BFD-AD4DBB7A2E8B}" destId="{4DBB60DE-A4C0-40DD-83A1-5DA4A54661A8}" srcOrd="0" destOrd="0" presId="urn:microsoft.com/office/officeart/2005/8/layout/lProcess2"/>
    <dgm:cxn modelId="{886B649C-C964-488A-8C13-80C55277D0BB}" type="presParOf" srcId="{4DBB60DE-A4C0-40DD-83A1-5DA4A54661A8}" destId="{BF42AF1A-43F5-47F5-A319-918F3662159B}" srcOrd="0" destOrd="0" presId="urn:microsoft.com/office/officeart/2005/8/layout/lProcess2"/>
    <dgm:cxn modelId="{107AFB48-5203-45DF-8FB6-2D2A1B64B629}" type="presParOf" srcId="{4DBB60DE-A4C0-40DD-83A1-5DA4A54661A8}" destId="{312EEF6B-728F-4A7F-9755-3C19C40E32BD}" srcOrd="1" destOrd="0" presId="urn:microsoft.com/office/officeart/2005/8/layout/lProcess2"/>
    <dgm:cxn modelId="{C38928C7-1B8B-455B-9435-8BE01C1A3EFE}" type="presParOf" srcId="{4DBB60DE-A4C0-40DD-83A1-5DA4A54661A8}" destId="{D7DB2890-BB13-4B65-95D5-AEC357F520F8}" srcOrd="2" destOrd="0" presId="urn:microsoft.com/office/officeart/2005/8/layout/lProcess2"/>
    <dgm:cxn modelId="{71D0E819-F0D2-437A-9D38-B0A83D619FD5}" type="presParOf" srcId="{D7DB2890-BB13-4B65-95D5-AEC357F520F8}" destId="{FC8A3AF0-9C09-47BD-BB9A-7BA34C4153DA}" srcOrd="0" destOrd="0" presId="urn:microsoft.com/office/officeart/2005/8/layout/lProcess2"/>
    <dgm:cxn modelId="{F64834CD-D6B5-46BA-B065-C0EB869C5235}" type="presParOf" srcId="{FC8A3AF0-9C09-47BD-BB9A-7BA34C4153DA}" destId="{0C6BF55B-D10B-4FBF-9F26-63F39B61C434}" srcOrd="0"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185DC97-02AC-4CA7-ACD9-BE333D48210B}"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ED717F6A-C2B4-4FCB-AB0E-B029F95575BE}">
      <dgm:prSet phldrT="[Text]"/>
      <dgm:spPr>
        <a:solidFill>
          <a:srgbClr val="D8E8C4"/>
        </a:solidFill>
      </dgm:spPr>
      <dgm:t>
        <a:bodyPr/>
        <a:lstStyle/>
        <a:p>
          <a:r>
            <a:rPr lang="en-US" b="1" dirty="0" smtClean="0">
              <a:solidFill>
                <a:srgbClr val="E95A53"/>
              </a:solidFill>
              <a:latin typeface="+mj-lt"/>
            </a:rPr>
            <a:t>Multiculturalism </a:t>
          </a:r>
          <a:endParaRPr lang="en-US" b="1" dirty="0">
            <a:solidFill>
              <a:srgbClr val="E95A53"/>
            </a:solidFill>
            <a:latin typeface="+mj-lt"/>
          </a:endParaRPr>
        </a:p>
      </dgm:t>
    </dgm:pt>
    <dgm:pt modelId="{CBF91B73-3A3A-4FBB-9C0B-E4FBDB7B8C1E}" type="parTrans" cxnId="{EB9B5C8C-84EF-4533-97EE-55CF635B2E0C}">
      <dgm:prSet/>
      <dgm:spPr/>
      <dgm:t>
        <a:bodyPr/>
        <a:lstStyle/>
        <a:p>
          <a:endParaRPr lang="en-US">
            <a:latin typeface="+mj-lt"/>
          </a:endParaRPr>
        </a:p>
      </dgm:t>
    </dgm:pt>
    <dgm:pt modelId="{E268C874-0918-4010-B258-2B9712D3F220}" type="sibTrans" cxnId="{EB9B5C8C-84EF-4533-97EE-55CF635B2E0C}">
      <dgm:prSet/>
      <dgm:spPr/>
      <dgm:t>
        <a:bodyPr/>
        <a:lstStyle/>
        <a:p>
          <a:endParaRPr lang="en-US">
            <a:latin typeface="+mj-lt"/>
          </a:endParaRPr>
        </a:p>
      </dgm:t>
    </dgm:pt>
    <dgm:pt modelId="{7CF3F76F-A493-4C48-B6D2-10CC8A3A499E}">
      <dgm:prSet phldrT="[Text]"/>
      <dgm:spPr>
        <a:solidFill>
          <a:srgbClr val="D8E8C4"/>
        </a:solidFill>
      </dgm:spPr>
      <dgm:t>
        <a:bodyPr/>
        <a:lstStyle/>
        <a:p>
          <a:r>
            <a:rPr lang="en-US" dirty="0" smtClean="0">
              <a:solidFill>
                <a:schemeClr val="tx1"/>
              </a:solidFill>
              <a:latin typeface="+mj-lt"/>
            </a:rPr>
            <a:t>The broad issues associated with differences in values, beliefs, behaviors, customs, and attitudes held by people in different cultures.</a:t>
          </a:r>
          <a:endParaRPr lang="en-US" dirty="0">
            <a:solidFill>
              <a:schemeClr val="tx1"/>
            </a:solidFill>
            <a:latin typeface="+mj-lt"/>
          </a:endParaRPr>
        </a:p>
      </dgm:t>
    </dgm:pt>
    <dgm:pt modelId="{6F1D2A26-FF64-4301-9431-994CF9D2FD38}" type="parTrans" cxnId="{C22D64A7-29B2-4B49-A518-AA1873978614}">
      <dgm:prSet/>
      <dgm:spPr/>
      <dgm:t>
        <a:bodyPr/>
        <a:lstStyle/>
        <a:p>
          <a:endParaRPr lang="en-US">
            <a:latin typeface="+mj-lt"/>
          </a:endParaRPr>
        </a:p>
      </dgm:t>
    </dgm:pt>
    <dgm:pt modelId="{436971ED-0557-4818-BDC2-0A525C48EF61}" type="sibTrans" cxnId="{C22D64A7-29B2-4B49-A518-AA1873978614}">
      <dgm:prSet/>
      <dgm:spPr/>
      <dgm:t>
        <a:bodyPr/>
        <a:lstStyle/>
        <a:p>
          <a:endParaRPr lang="en-US">
            <a:latin typeface="+mj-lt"/>
          </a:endParaRPr>
        </a:p>
      </dgm:t>
    </dgm:pt>
    <dgm:pt modelId="{1790D1D8-D4C9-44F7-88D5-A08AD04703A2}">
      <dgm:prSet phldrT="[Text]"/>
      <dgm:spPr>
        <a:solidFill>
          <a:srgbClr val="FEEAC9"/>
        </a:solidFill>
      </dgm:spPr>
      <dgm:t>
        <a:bodyPr/>
        <a:lstStyle/>
        <a:p>
          <a:r>
            <a:rPr lang="en-US" b="1" dirty="0" smtClean="0">
              <a:solidFill>
                <a:srgbClr val="E95A53"/>
              </a:solidFill>
              <a:latin typeface="+mj-lt"/>
            </a:rPr>
            <a:t>Diversity </a:t>
          </a:r>
          <a:endParaRPr lang="en-US" b="1" dirty="0">
            <a:solidFill>
              <a:srgbClr val="E95A53"/>
            </a:solidFill>
            <a:latin typeface="+mj-lt"/>
          </a:endParaRPr>
        </a:p>
      </dgm:t>
    </dgm:pt>
    <dgm:pt modelId="{37E05929-5C12-4889-9CAF-61811A9F6B40}" type="parTrans" cxnId="{DEE86970-5B96-47DA-8A47-1DE472E5F5A3}">
      <dgm:prSet/>
      <dgm:spPr/>
      <dgm:t>
        <a:bodyPr/>
        <a:lstStyle/>
        <a:p>
          <a:endParaRPr lang="en-US">
            <a:latin typeface="+mj-lt"/>
          </a:endParaRPr>
        </a:p>
      </dgm:t>
    </dgm:pt>
    <dgm:pt modelId="{EAFC6445-C0D9-4E40-979E-1851105CE928}" type="sibTrans" cxnId="{DEE86970-5B96-47DA-8A47-1DE472E5F5A3}">
      <dgm:prSet/>
      <dgm:spPr/>
      <dgm:t>
        <a:bodyPr/>
        <a:lstStyle/>
        <a:p>
          <a:endParaRPr lang="en-US">
            <a:latin typeface="+mj-lt"/>
          </a:endParaRPr>
        </a:p>
      </dgm:t>
    </dgm:pt>
    <dgm:pt modelId="{4F73C500-1C7F-4AE6-A11C-A6B9FBB09472}">
      <dgm:prSet phldrT="[Text]"/>
      <dgm:spPr>
        <a:solidFill>
          <a:srgbClr val="FEEAC9"/>
        </a:solidFill>
      </dgm:spPr>
      <dgm:t>
        <a:bodyPr/>
        <a:lstStyle/>
        <a:p>
          <a:r>
            <a:rPr lang="en-US" dirty="0" smtClean="0">
              <a:solidFill>
                <a:schemeClr val="tx1"/>
              </a:solidFill>
              <a:latin typeface="+mj-lt"/>
            </a:rPr>
            <a:t>Exists in a group or organization when its members differ from one another along one or more important dimensions, such as age, gender, or ethnicity.</a:t>
          </a:r>
          <a:endParaRPr lang="en-US" dirty="0">
            <a:solidFill>
              <a:schemeClr val="tx1"/>
            </a:solidFill>
            <a:latin typeface="+mj-lt"/>
          </a:endParaRPr>
        </a:p>
      </dgm:t>
    </dgm:pt>
    <dgm:pt modelId="{2447B5C1-DDD8-44CF-91E2-2AF7286DF412}" type="parTrans" cxnId="{D60BC9D7-D580-45D9-8E1A-792E4762B0B6}">
      <dgm:prSet/>
      <dgm:spPr/>
      <dgm:t>
        <a:bodyPr/>
        <a:lstStyle/>
        <a:p>
          <a:endParaRPr lang="en-US">
            <a:latin typeface="+mj-lt"/>
          </a:endParaRPr>
        </a:p>
      </dgm:t>
    </dgm:pt>
    <dgm:pt modelId="{BB707FF1-C0C5-444C-B7D3-22B25EAD2B8C}" type="sibTrans" cxnId="{D60BC9D7-D580-45D9-8E1A-792E4762B0B6}">
      <dgm:prSet/>
      <dgm:spPr/>
      <dgm:t>
        <a:bodyPr/>
        <a:lstStyle/>
        <a:p>
          <a:endParaRPr lang="en-US">
            <a:latin typeface="+mj-lt"/>
          </a:endParaRPr>
        </a:p>
      </dgm:t>
    </dgm:pt>
    <dgm:pt modelId="{7E2E6BB1-C621-45A9-BF65-A10F853079C3}" type="pres">
      <dgm:prSet presAssocID="{4185DC97-02AC-4CA7-ACD9-BE333D48210B}" presName="Name0" presStyleCnt="0">
        <dgm:presLayoutVars>
          <dgm:dir/>
          <dgm:resizeHandles val="exact"/>
        </dgm:presLayoutVars>
      </dgm:prSet>
      <dgm:spPr/>
      <dgm:t>
        <a:bodyPr/>
        <a:lstStyle/>
        <a:p>
          <a:endParaRPr lang="en-US"/>
        </a:p>
      </dgm:t>
    </dgm:pt>
    <dgm:pt modelId="{DC824077-A447-41E3-951B-B25294BC6B94}" type="pres">
      <dgm:prSet presAssocID="{ED717F6A-C2B4-4FCB-AB0E-B029F95575BE}" presName="node" presStyleLbl="node1" presStyleIdx="0" presStyleCnt="2">
        <dgm:presLayoutVars>
          <dgm:bulletEnabled val="1"/>
        </dgm:presLayoutVars>
      </dgm:prSet>
      <dgm:spPr/>
      <dgm:t>
        <a:bodyPr/>
        <a:lstStyle/>
        <a:p>
          <a:endParaRPr lang="en-US"/>
        </a:p>
      </dgm:t>
    </dgm:pt>
    <dgm:pt modelId="{C2B99E6E-30F6-4F19-8685-8585C1FDA9FA}" type="pres">
      <dgm:prSet presAssocID="{E268C874-0918-4010-B258-2B9712D3F220}" presName="sibTrans" presStyleCnt="0"/>
      <dgm:spPr/>
    </dgm:pt>
    <dgm:pt modelId="{EE1FBF9F-5364-42F6-B0B9-34FE759E707A}" type="pres">
      <dgm:prSet presAssocID="{1790D1D8-D4C9-44F7-88D5-A08AD04703A2}" presName="node" presStyleLbl="node1" presStyleIdx="1" presStyleCnt="2">
        <dgm:presLayoutVars>
          <dgm:bulletEnabled val="1"/>
        </dgm:presLayoutVars>
      </dgm:prSet>
      <dgm:spPr/>
      <dgm:t>
        <a:bodyPr/>
        <a:lstStyle/>
        <a:p>
          <a:endParaRPr lang="en-US"/>
        </a:p>
      </dgm:t>
    </dgm:pt>
  </dgm:ptLst>
  <dgm:cxnLst>
    <dgm:cxn modelId="{434CD9A9-8921-4C16-84C6-B729CD30AD47}" type="presOf" srcId="{1790D1D8-D4C9-44F7-88D5-A08AD04703A2}" destId="{EE1FBF9F-5364-42F6-B0B9-34FE759E707A}" srcOrd="0" destOrd="0" presId="urn:microsoft.com/office/officeart/2005/8/layout/hList6"/>
    <dgm:cxn modelId="{D60BC9D7-D580-45D9-8E1A-792E4762B0B6}" srcId="{1790D1D8-D4C9-44F7-88D5-A08AD04703A2}" destId="{4F73C500-1C7F-4AE6-A11C-A6B9FBB09472}" srcOrd="0" destOrd="0" parTransId="{2447B5C1-DDD8-44CF-91E2-2AF7286DF412}" sibTransId="{BB707FF1-C0C5-444C-B7D3-22B25EAD2B8C}"/>
    <dgm:cxn modelId="{39A750E1-6D8B-454B-AAC7-7D0EFCCBF5AD}" type="presOf" srcId="{4F73C500-1C7F-4AE6-A11C-A6B9FBB09472}" destId="{EE1FBF9F-5364-42F6-B0B9-34FE759E707A}" srcOrd="0" destOrd="1" presId="urn:microsoft.com/office/officeart/2005/8/layout/hList6"/>
    <dgm:cxn modelId="{5F4BAF29-B042-411B-A3DD-BDF23FB8B32F}" type="presOf" srcId="{7CF3F76F-A493-4C48-B6D2-10CC8A3A499E}" destId="{DC824077-A447-41E3-951B-B25294BC6B94}" srcOrd="0" destOrd="1" presId="urn:microsoft.com/office/officeart/2005/8/layout/hList6"/>
    <dgm:cxn modelId="{069033F1-35A2-4C3C-8892-6C47299A9227}" type="presOf" srcId="{4185DC97-02AC-4CA7-ACD9-BE333D48210B}" destId="{7E2E6BB1-C621-45A9-BF65-A10F853079C3}" srcOrd="0" destOrd="0" presId="urn:microsoft.com/office/officeart/2005/8/layout/hList6"/>
    <dgm:cxn modelId="{EB9B5C8C-84EF-4533-97EE-55CF635B2E0C}" srcId="{4185DC97-02AC-4CA7-ACD9-BE333D48210B}" destId="{ED717F6A-C2B4-4FCB-AB0E-B029F95575BE}" srcOrd="0" destOrd="0" parTransId="{CBF91B73-3A3A-4FBB-9C0B-E4FBDB7B8C1E}" sibTransId="{E268C874-0918-4010-B258-2B9712D3F220}"/>
    <dgm:cxn modelId="{C22D64A7-29B2-4B49-A518-AA1873978614}" srcId="{ED717F6A-C2B4-4FCB-AB0E-B029F95575BE}" destId="{7CF3F76F-A493-4C48-B6D2-10CC8A3A499E}" srcOrd="0" destOrd="0" parTransId="{6F1D2A26-FF64-4301-9431-994CF9D2FD38}" sibTransId="{436971ED-0557-4818-BDC2-0A525C48EF61}"/>
    <dgm:cxn modelId="{BD6C7A87-ABD8-46BD-A32D-284F21D05F7F}" type="presOf" srcId="{ED717F6A-C2B4-4FCB-AB0E-B029F95575BE}" destId="{DC824077-A447-41E3-951B-B25294BC6B94}" srcOrd="0" destOrd="0" presId="urn:microsoft.com/office/officeart/2005/8/layout/hList6"/>
    <dgm:cxn modelId="{DEE86970-5B96-47DA-8A47-1DE472E5F5A3}" srcId="{4185DC97-02AC-4CA7-ACD9-BE333D48210B}" destId="{1790D1D8-D4C9-44F7-88D5-A08AD04703A2}" srcOrd="1" destOrd="0" parTransId="{37E05929-5C12-4889-9CAF-61811A9F6B40}" sibTransId="{EAFC6445-C0D9-4E40-979E-1851105CE928}"/>
    <dgm:cxn modelId="{0E078205-6EBF-43C9-B006-E5821CD627BE}" type="presParOf" srcId="{7E2E6BB1-C621-45A9-BF65-A10F853079C3}" destId="{DC824077-A447-41E3-951B-B25294BC6B94}" srcOrd="0" destOrd="0" presId="urn:microsoft.com/office/officeart/2005/8/layout/hList6"/>
    <dgm:cxn modelId="{253FEFC4-DC90-4DAE-936A-3F8B2B838866}" type="presParOf" srcId="{7E2E6BB1-C621-45A9-BF65-A10F853079C3}" destId="{C2B99E6E-30F6-4F19-8685-8585C1FDA9FA}" srcOrd="1" destOrd="0" presId="urn:microsoft.com/office/officeart/2005/8/layout/hList6"/>
    <dgm:cxn modelId="{33D126AE-3D8C-42F6-9050-4802EFBDE52A}" type="presParOf" srcId="{7E2E6BB1-C621-45A9-BF65-A10F853079C3}" destId="{EE1FBF9F-5364-42F6-B0B9-34FE759E707A}" srcOrd="2"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E571891-C8F5-43B9-ABAB-BD609BE3A884}"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A5A3E150-5E33-4BA1-91DC-32E152511E63}">
      <dgm:prSet phldrT="[Text]"/>
      <dgm:spPr>
        <a:solidFill>
          <a:srgbClr val="FEEAC9"/>
        </a:solidFill>
      </dgm:spPr>
      <dgm:t>
        <a:bodyPr/>
        <a:lstStyle/>
        <a:p>
          <a:r>
            <a:rPr lang="en-US" dirty="0" smtClean="0">
              <a:latin typeface="+mj-lt"/>
            </a:rPr>
            <a:t>Threat of new entrants</a:t>
          </a:r>
          <a:endParaRPr lang="en-US" dirty="0">
            <a:latin typeface="+mj-lt"/>
          </a:endParaRPr>
        </a:p>
      </dgm:t>
    </dgm:pt>
    <dgm:pt modelId="{6A430435-04B5-4BA4-A5F2-E82A78FE36EE}" type="parTrans" cxnId="{4E278855-FECD-4FA2-87CF-0F8E48EDF5C8}">
      <dgm:prSet/>
      <dgm:spPr/>
      <dgm:t>
        <a:bodyPr/>
        <a:lstStyle/>
        <a:p>
          <a:endParaRPr lang="en-US">
            <a:latin typeface="+mj-lt"/>
          </a:endParaRPr>
        </a:p>
      </dgm:t>
    </dgm:pt>
    <dgm:pt modelId="{424FEDC1-B769-458C-AF78-ABCE898D5E9F}" type="sibTrans" cxnId="{4E278855-FECD-4FA2-87CF-0F8E48EDF5C8}">
      <dgm:prSet/>
      <dgm:spPr/>
      <dgm:t>
        <a:bodyPr/>
        <a:lstStyle/>
        <a:p>
          <a:endParaRPr lang="en-US">
            <a:latin typeface="+mj-lt"/>
          </a:endParaRPr>
        </a:p>
      </dgm:t>
    </dgm:pt>
    <dgm:pt modelId="{1EB9F7D2-D931-4E7F-BFBF-785046B090AD}">
      <dgm:prSet phldrT="[Text]"/>
      <dgm:spPr>
        <a:solidFill>
          <a:schemeClr val="bg1"/>
        </a:solidFill>
      </dgm:spPr>
      <dgm:t>
        <a:bodyPr/>
        <a:lstStyle/>
        <a:p>
          <a:r>
            <a:rPr lang="en-US" dirty="0" smtClean="0">
              <a:solidFill>
                <a:schemeClr val="tx1"/>
              </a:solidFill>
              <a:latin typeface="+mj-lt"/>
            </a:rPr>
            <a:t>Ease of entering the market.</a:t>
          </a:r>
          <a:endParaRPr lang="en-US" dirty="0">
            <a:solidFill>
              <a:schemeClr val="tx1"/>
            </a:solidFill>
            <a:latin typeface="+mj-lt"/>
          </a:endParaRPr>
        </a:p>
      </dgm:t>
    </dgm:pt>
    <dgm:pt modelId="{3EFBDBAB-08DD-4D42-B896-16ACF273D4E5}" type="parTrans" cxnId="{4397143B-1EB9-43AD-990D-62D9E8993BFB}">
      <dgm:prSet/>
      <dgm:spPr/>
      <dgm:t>
        <a:bodyPr/>
        <a:lstStyle/>
        <a:p>
          <a:endParaRPr lang="en-US">
            <a:latin typeface="+mj-lt"/>
          </a:endParaRPr>
        </a:p>
      </dgm:t>
    </dgm:pt>
    <dgm:pt modelId="{EAB4FC86-2D6A-4450-82C1-512EEAAD9650}" type="sibTrans" cxnId="{4397143B-1EB9-43AD-990D-62D9E8993BFB}">
      <dgm:prSet/>
      <dgm:spPr/>
      <dgm:t>
        <a:bodyPr/>
        <a:lstStyle/>
        <a:p>
          <a:endParaRPr lang="en-US">
            <a:latin typeface="+mj-lt"/>
          </a:endParaRPr>
        </a:p>
      </dgm:t>
    </dgm:pt>
    <dgm:pt modelId="{420E76F9-8FC1-432E-A185-323DD017ED00}">
      <dgm:prSet phldrT="[Text]"/>
      <dgm:spPr>
        <a:solidFill>
          <a:srgbClr val="D8E8C4"/>
        </a:solidFill>
      </dgm:spPr>
      <dgm:t>
        <a:bodyPr/>
        <a:lstStyle/>
        <a:p>
          <a:r>
            <a:rPr lang="en-US" dirty="0" smtClean="0">
              <a:latin typeface="+mj-lt"/>
            </a:rPr>
            <a:t>Competitive rivalry</a:t>
          </a:r>
          <a:endParaRPr lang="en-US" dirty="0">
            <a:latin typeface="+mj-lt"/>
          </a:endParaRPr>
        </a:p>
      </dgm:t>
    </dgm:pt>
    <dgm:pt modelId="{13EDFE88-7698-4788-9E1A-75E02C0F9DFD}" type="parTrans" cxnId="{2625CC20-0806-4286-B5B6-4745FEFE402E}">
      <dgm:prSet/>
      <dgm:spPr/>
      <dgm:t>
        <a:bodyPr/>
        <a:lstStyle/>
        <a:p>
          <a:endParaRPr lang="en-US">
            <a:latin typeface="+mj-lt"/>
          </a:endParaRPr>
        </a:p>
      </dgm:t>
    </dgm:pt>
    <dgm:pt modelId="{F904018B-F4BD-4B8D-8E29-1E5C491B5DCA}" type="sibTrans" cxnId="{2625CC20-0806-4286-B5B6-4745FEFE402E}">
      <dgm:prSet/>
      <dgm:spPr/>
      <dgm:t>
        <a:bodyPr/>
        <a:lstStyle/>
        <a:p>
          <a:endParaRPr lang="en-US">
            <a:latin typeface="+mj-lt"/>
          </a:endParaRPr>
        </a:p>
      </dgm:t>
    </dgm:pt>
    <dgm:pt modelId="{44AB8B2C-F75C-4D47-A833-57C55B7681B1}">
      <dgm:prSet phldrT="[Text]"/>
      <dgm:spPr>
        <a:solidFill>
          <a:schemeClr val="bg1"/>
        </a:solidFill>
      </dgm:spPr>
      <dgm:t>
        <a:bodyPr/>
        <a:lstStyle/>
        <a:p>
          <a:r>
            <a:rPr lang="en-US" dirty="0" smtClean="0">
              <a:solidFill>
                <a:schemeClr val="tx1"/>
              </a:solidFill>
              <a:latin typeface="+mj-lt"/>
            </a:rPr>
            <a:t>Rivalry between firms in the same industry.</a:t>
          </a:r>
          <a:endParaRPr lang="en-US" dirty="0">
            <a:solidFill>
              <a:schemeClr val="tx1"/>
            </a:solidFill>
            <a:latin typeface="+mj-lt"/>
          </a:endParaRPr>
        </a:p>
      </dgm:t>
    </dgm:pt>
    <dgm:pt modelId="{776EFCCD-194A-474E-B5EB-A33CC8B5C94D}" type="parTrans" cxnId="{6C318429-94E6-43E8-8EFF-A6EF848F3845}">
      <dgm:prSet/>
      <dgm:spPr/>
      <dgm:t>
        <a:bodyPr/>
        <a:lstStyle/>
        <a:p>
          <a:endParaRPr lang="en-US">
            <a:latin typeface="+mj-lt"/>
          </a:endParaRPr>
        </a:p>
      </dgm:t>
    </dgm:pt>
    <dgm:pt modelId="{3F7CD1DC-38DC-4457-BFBA-164A9F0F69AB}" type="sibTrans" cxnId="{6C318429-94E6-43E8-8EFF-A6EF848F3845}">
      <dgm:prSet/>
      <dgm:spPr/>
      <dgm:t>
        <a:bodyPr/>
        <a:lstStyle/>
        <a:p>
          <a:endParaRPr lang="en-US">
            <a:latin typeface="+mj-lt"/>
          </a:endParaRPr>
        </a:p>
      </dgm:t>
    </dgm:pt>
    <dgm:pt modelId="{08828CC8-39FB-4509-9C42-4BFC41084814}">
      <dgm:prSet phldrT="[Text]"/>
      <dgm:spPr>
        <a:solidFill>
          <a:srgbClr val="E0F2FB"/>
        </a:solidFill>
      </dgm:spPr>
      <dgm:t>
        <a:bodyPr/>
        <a:lstStyle/>
        <a:p>
          <a:r>
            <a:rPr lang="en-US" dirty="0" smtClean="0">
              <a:latin typeface="+mj-lt"/>
            </a:rPr>
            <a:t>Threat of substitute products</a:t>
          </a:r>
          <a:endParaRPr lang="en-US" dirty="0">
            <a:latin typeface="+mj-lt"/>
          </a:endParaRPr>
        </a:p>
      </dgm:t>
    </dgm:pt>
    <dgm:pt modelId="{B471BA8E-B84C-4638-B45F-0DEF0DB2749B}" type="parTrans" cxnId="{B16F9378-C995-4E7B-94D1-C2A0B4F3D09E}">
      <dgm:prSet/>
      <dgm:spPr/>
      <dgm:t>
        <a:bodyPr/>
        <a:lstStyle/>
        <a:p>
          <a:endParaRPr lang="en-US">
            <a:latin typeface="+mj-lt"/>
          </a:endParaRPr>
        </a:p>
      </dgm:t>
    </dgm:pt>
    <dgm:pt modelId="{FE83556F-A63F-412A-834E-1F6F708278F2}" type="sibTrans" cxnId="{B16F9378-C995-4E7B-94D1-C2A0B4F3D09E}">
      <dgm:prSet/>
      <dgm:spPr/>
      <dgm:t>
        <a:bodyPr/>
        <a:lstStyle/>
        <a:p>
          <a:endParaRPr lang="en-US">
            <a:latin typeface="+mj-lt"/>
          </a:endParaRPr>
        </a:p>
      </dgm:t>
    </dgm:pt>
    <dgm:pt modelId="{C478D62E-D816-47FD-AA27-49709F89E9F4}">
      <dgm:prSet phldrT="[Text]"/>
      <dgm:spPr>
        <a:solidFill>
          <a:schemeClr val="bg1"/>
        </a:solidFill>
      </dgm:spPr>
      <dgm:t>
        <a:bodyPr/>
        <a:lstStyle/>
        <a:p>
          <a:r>
            <a:rPr lang="en-US" dirty="0" smtClean="0">
              <a:solidFill>
                <a:schemeClr val="tx1"/>
              </a:solidFill>
              <a:latin typeface="+mj-lt"/>
            </a:rPr>
            <a:t>Can other products work just as well?</a:t>
          </a:r>
          <a:endParaRPr lang="en-US" dirty="0">
            <a:solidFill>
              <a:schemeClr val="tx1"/>
            </a:solidFill>
            <a:latin typeface="+mj-lt"/>
          </a:endParaRPr>
        </a:p>
      </dgm:t>
    </dgm:pt>
    <dgm:pt modelId="{39F92A04-2FCA-4D05-8CCC-D4E76B2ADE52}" type="parTrans" cxnId="{60056FC6-CA41-480C-930F-905513152D95}">
      <dgm:prSet/>
      <dgm:spPr/>
      <dgm:t>
        <a:bodyPr/>
        <a:lstStyle/>
        <a:p>
          <a:endParaRPr lang="en-US">
            <a:latin typeface="+mj-lt"/>
          </a:endParaRPr>
        </a:p>
      </dgm:t>
    </dgm:pt>
    <dgm:pt modelId="{F882CBE5-B4ED-44EA-AE95-8DD3DDC4F85C}" type="sibTrans" cxnId="{60056FC6-CA41-480C-930F-905513152D95}">
      <dgm:prSet/>
      <dgm:spPr/>
      <dgm:t>
        <a:bodyPr/>
        <a:lstStyle/>
        <a:p>
          <a:endParaRPr lang="en-US">
            <a:latin typeface="+mj-lt"/>
          </a:endParaRPr>
        </a:p>
      </dgm:t>
    </dgm:pt>
    <dgm:pt modelId="{5AC239FE-1474-4981-94EA-AAD680999A0E}">
      <dgm:prSet phldrT="[Text]"/>
      <dgm:spPr>
        <a:solidFill>
          <a:schemeClr val="accent4">
            <a:lumMod val="20000"/>
            <a:lumOff val="80000"/>
          </a:schemeClr>
        </a:solidFill>
      </dgm:spPr>
      <dgm:t>
        <a:bodyPr/>
        <a:lstStyle/>
        <a:p>
          <a:r>
            <a:rPr lang="en-US" dirty="0" smtClean="0">
              <a:latin typeface="+mj-lt"/>
            </a:rPr>
            <a:t>Power of buyers</a:t>
          </a:r>
          <a:endParaRPr lang="en-US" dirty="0">
            <a:latin typeface="+mj-lt"/>
          </a:endParaRPr>
        </a:p>
      </dgm:t>
    </dgm:pt>
    <dgm:pt modelId="{7D19577F-D82E-4BB7-8D42-AA0E18179828}" type="sibTrans" cxnId="{84BB07C1-9681-4FAC-93F0-7449DBDFA0CA}">
      <dgm:prSet/>
      <dgm:spPr/>
      <dgm:t>
        <a:bodyPr/>
        <a:lstStyle/>
        <a:p>
          <a:endParaRPr lang="en-US">
            <a:latin typeface="+mj-lt"/>
          </a:endParaRPr>
        </a:p>
      </dgm:t>
    </dgm:pt>
    <dgm:pt modelId="{F79A0ECA-A54E-4775-95F9-C0658605BD02}" type="parTrans" cxnId="{84BB07C1-9681-4FAC-93F0-7449DBDFA0CA}">
      <dgm:prSet/>
      <dgm:spPr/>
      <dgm:t>
        <a:bodyPr/>
        <a:lstStyle/>
        <a:p>
          <a:endParaRPr lang="en-US">
            <a:latin typeface="+mj-lt"/>
          </a:endParaRPr>
        </a:p>
      </dgm:t>
    </dgm:pt>
    <dgm:pt modelId="{F490BEC4-6B8B-40EC-B0FA-4E752228C21C}">
      <dgm:prSet phldrT="[Text]"/>
      <dgm:spPr>
        <a:solidFill>
          <a:srgbClr val="E9EBF5"/>
        </a:solidFill>
      </dgm:spPr>
      <dgm:t>
        <a:bodyPr/>
        <a:lstStyle/>
        <a:p>
          <a:r>
            <a:rPr lang="en-US" dirty="0" smtClean="0">
              <a:latin typeface="+mj-lt"/>
            </a:rPr>
            <a:t>Power of suppliers</a:t>
          </a:r>
          <a:endParaRPr lang="en-US" dirty="0">
            <a:latin typeface="+mj-lt"/>
          </a:endParaRPr>
        </a:p>
      </dgm:t>
    </dgm:pt>
    <dgm:pt modelId="{6AA45BDF-C2CF-4BD5-9B0D-20B494F6556A}" type="parTrans" cxnId="{793ADBF4-8805-4528-8E8F-9899102C44C3}">
      <dgm:prSet/>
      <dgm:spPr/>
      <dgm:t>
        <a:bodyPr/>
        <a:lstStyle/>
        <a:p>
          <a:endParaRPr lang="en-US">
            <a:latin typeface="+mj-lt"/>
          </a:endParaRPr>
        </a:p>
      </dgm:t>
    </dgm:pt>
    <dgm:pt modelId="{85304434-80B4-4E53-ABF6-4EA36697467E}" type="sibTrans" cxnId="{793ADBF4-8805-4528-8E8F-9899102C44C3}">
      <dgm:prSet/>
      <dgm:spPr/>
      <dgm:t>
        <a:bodyPr/>
        <a:lstStyle/>
        <a:p>
          <a:endParaRPr lang="en-US">
            <a:latin typeface="+mj-lt"/>
          </a:endParaRPr>
        </a:p>
      </dgm:t>
    </dgm:pt>
    <dgm:pt modelId="{785D20F3-F818-4AB3-BCAC-39CF7266EA64}">
      <dgm:prSet phldrT="[Text]"/>
      <dgm:spPr>
        <a:solidFill>
          <a:schemeClr val="bg1"/>
        </a:solidFill>
      </dgm:spPr>
      <dgm:t>
        <a:bodyPr/>
        <a:lstStyle/>
        <a:p>
          <a:r>
            <a:rPr lang="en-US" dirty="0" smtClean="0">
              <a:solidFill>
                <a:schemeClr val="tx1"/>
              </a:solidFill>
              <a:latin typeface="+mj-lt"/>
            </a:rPr>
            <a:t>Extent buyer’s influence suppliers.</a:t>
          </a:r>
          <a:endParaRPr lang="en-US" dirty="0">
            <a:solidFill>
              <a:schemeClr val="tx1"/>
            </a:solidFill>
            <a:latin typeface="+mj-lt"/>
          </a:endParaRPr>
        </a:p>
      </dgm:t>
    </dgm:pt>
    <dgm:pt modelId="{E53C49CF-1649-400E-A912-04E4386DBAB9}" type="parTrans" cxnId="{E578A04D-077C-4760-AEFD-160119C2A36C}">
      <dgm:prSet/>
      <dgm:spPr/>
      <dgm:t>
        <a:bodyPr/>
        <a:lstStyle/>
        <a:p>
          <a:endParaRPr lang="en-US">
            <a:latin typeface="+mj-lt"/>
          </a:endParaRPr>
        </a:p>
      </dgm:t>
    </dgm:pt>
    <dgm:pt modelId="{251DD5BB-E9FC-4360-9FDF-FCAF5086E59A}" type="sibTrans" cxnId="{E578A04D-077C-4760-AEFD-160119C2A36C}">
      <dgm:prSet/>
      <dgm:spPr/>
      <dgm:t>
        <a:bodyPr/>
        <a:lstStyle/>
        <a:p>
          <a:endParaRPr lang="en-US">
            <a:latin typeface="+mj-lt"/>
          </a:endParaRPr>
        </a:p>
      </dgm:t>
    </dgm:pt>
    <dgm:pt modelId="{3AA50BC2-CFCD-44C4-95A9-70B8690DC883}">
      <dgm:prSet phldrT="[Text]"/>
      <dgm:spPr>
        <a:solidFill>
          <a:schemeClr val="bg1"/>
        </a:solidFill>
      </dgm:spPr>
      <dgm:t>
        <a:bodyPr/>
        <a:lstStyle/>
        <a:p>
          <a:r>
            <a:rPr lang="en-US" dirty="0" smtClean="0">
              <a:solidFill>
                <a:schemeClr val="tx1"/>
              </a:solidFill>
              <a:latin typeface="+mj-lt"/>
            </a:rPr>
            <a:t>Extent suppliers influence buyers.</a:t>
          </a:r>
          <a:endParaRPr lang="en-US" dirty="0">
            <a:solidFill>
              <a:schemeClr val="tx1"/>
            </a:solidFill>
            <a:latin typeface="+mj-lt"/>
          </a:endParaRPr>
        </a:p>
      </dgm:t>
    </dgm:pt>
    <dgm:pt modelId="{DE2D2758-FFF1-4639-8183-E5582908345B}" type="parTrans" cxnId="{C54A7019-AB70-4782-892B-4A030166FB04}">
      <dgm:prSet/>
      <dgm:spPr/>
      <dgm:t>
        <a:bodyPr/>
        <a:lstStyle/>
        <a:p>
          <a:endParaRPr lang="en-US">
            <a:latin typeface="+mj-lt"/>
          </a:endParaRPr>
        </a:p>
      </dgm:t>
    </dgm:pt>
    <dgm:pt modelId="{A2905748-10F1-4FDD-9960-8AB175A706FD}" type="sibTrans" cxnId="{C54A7019-AB70-4782-892B-4A030166FB04}">
      <dgm:prSet/>
      <dgm:spPr/>
      <dgm:t>
        <a:bodyPr/>
        <a:lstStyle/>
        <a:p>
          <a:endParaRPr lang="en-US">
            <a:latin typeface="+mj-lt"/>
          </a:endParaRPr>
        </a:p>
      </dgm:t>
    </dgm:pt>
    <dgm:pt modelId="{092FCDEE-7CC0-4093-938A-9E793D02B236}" type="pres">
      <dgm:prSet presAssocID="{CE571891-C8F5-43B9-ABAB-BD609BE3A884}" presName="theList" presStyleCnt="0">
        <dgm:presLayoutVars>
          <dgm:dir/>
          <dgm:animLvl val="lvl"/>
          <dgm:resizeHandles val="exact"/>
        </dgm:presLayoutVars>
      </dgm:prSet>
      <dgm:spPr/>
      <dgm:t>
        <a:bodyPr/>
        <a:lstStyle/>
        <a:p>
          <a:endParaRPr lang="en-US"/>
        </a:p>
      </dgm:t>
    </dgm:pt>
    <dgm:pt modelId="{048822CE-80AB-4B76-9F69-D97D91D4792A}" type="pres">
      <dgm:prSet presAssocID="{A5A3E150-5E33-4BA1-91DC-32E152511E63}" presName="compNode" presStyleCnt="0"/>
      <dgm:spPr/>
    </dgm:pt>
    <dgm:pt modelId="{34AB3A77-D71C-4325-923F-D3294F4F7259}" type="pres">
      <dgm:prSet presAssocID="{A5A3E150-5E33-4BA1-91DC-32E152511E63}" presName="aNode" presStyleLbl="bgShp" presStyleIdx="0" presStyleCnt="5"/>
      <dgm:spPr/>
      <dgm:t>
        <a:bodyPr/>
        <a:lstStyle/>
        <a:p>
          <a:endParaRPr lang="en-US"/>
        </a:p>
      </dgm:t>
    </dgm:pt>
    <dgm:pt modelId="{E1549676-7A54-4FB6-99AF-A50C35505C5B}" type="pres">
      <dgm:prSet presAssocID="{A5A3E150-5E33-4BA1-91DC-32E152511E63}" presName="textNode" presStyleLbl="bgShp" presStyleIdx="0" presStyleCnt="5"/>
      <dgm:spPr/>
      <dgm:t>
        <a:bodyPr/>
        <a:lstStyle/>
        <a:p>
          <a:endParaRPr lang="en-US"/>
        </a:p>
      </dgm:t>
    </dgm:pt>
    <dgm:pt modelId="{CF29DED3-AED9-4112-ADF8-00BA72B79706}" type="pres">
      <dgm:prSet presAssocID="{A5A3E150-5E33-4BA1-91DC-32E152511E63}" presName="compChildNode" presStyleCnt="0"/>
      <dgm:spPr/>
    </dgm:pt>
    <dgm:pt modelId="{570C9FDB-26B2-45F7-BE86-52FCEF9527E5}" type="pres">
      <dgm:prSet presAssocID="{A5A3E150-5E33-4BA1-91DC-32E152511E63}" presName="theInnerList" presStyleCnt="0"/>
      <dgm:spPr/>
    </dgm:pt>
    <dgm:pt modelId="{CBEC1058-9B95-4D97-9FBF-A7680626A484}" type="pres">
      <dgm:prSet presAssocID="{1EB9F7D2-D931-4E7F-BFBF-785046B090AD}" presName="childNode" presStyleLbl="node1" presStyleIdx="0" presStyleCnt="5">
        <dgm:presLayoutVars>
          <dgm:bulletEnabled val="1"/>
        </dgm:presLayoutVars>
      </dgm:prSet>
      <dgm:spPr/>
      <dgm:t>
        <a:bodyPr/>
        <a:lstStyle/>
        <a:p>
          <a:endParaRPr lang="en-US"/>
        </a:p>
      </dgm:t>
    </dgm:pt>
    <dgm:pt modelId="{8A9D8EF6-1410-4826-9127-A5A2CF3155C2}" type="pres">
      <dgm:prSet presAssocID="{A5A3E150-5E33-4BA1-91DC-32E152511E63}" presName="aSpace" presStyleCnt="0"/>
      <dgm:spPr/>
    </dgm:pt>
    <dgm:pt modelId="{D63EC1E9-80D5-4A97-B77F-000030895DE0}" type="pres">
      <dgm:prSet presAssocID="{420E76F9-8FC1-432E-A185-323DD017ED00}" presName="compNode" presStyleCnt="0"/>
      <dgm:spPr/>
    </dgm:pt>
    <dgm:pt modelId="{CB0F07E4-BB44-49D8-827B-9B087A5CAD46}" type="pres">
      <dgm:prSet presAssocID="{420E76F9-8FC1-432E-A185-323DD017ED00}" presName="aNode" presStyleLbl="bgShp" presStyleIdx="1" presStyleCnt="5"/>
      <dgm:spPr/>
      <dgm:t>
        <a:bodyPr/>
        <a:lstStyle/>
        <a:p>
          <a:endParaRPr lang="en-US"/>
        </a:p>
      </dgm:t>
    </dgm:pt>
    <dgm:pt modelId="{07F2752B-3379-4DC9-91F2-1DDB5756CF3F}" type="pres">
      <dgm:prSet presAssocID="{420E76F9-8FC1-432E-A185-323DD017ED00}" presName="textNode" presStyleLbl="bgShp" presStyleIdx="1" presStyleCnt="5"/>
      <dgm:spPr/>
      <dgm:t>
        <a:bodyPr/>
        <a:lstStyle/>
        <a:p>
          <a:endParaRPr lang="en-US"/>
        </a:p>
      </dgm:t>
    </dgm:pt>
    <dgm:pt modelId="{3770108B-6902-410C-B7C0-E3F8FCC1E64E}" type="pres">
      <dgm:prSet presAssocID="{420E76F9-8FC1-432E-A185-323DD017ED00}" presName="compChildNode" presStyleCnt="0"/>
      <dgm:spPr/>
    </dgm:pt>
    <dgm:pt modelId="{97814FEF-C42B-413B-93E3-D09F003DD4FF}" type="pres">
      <dgm:prSet presAssocID="{420E76F9-8FC1-432E-A185-323DD017ED00}" presName="theInnerList" presStyleCnt="0"/>
      <dgm:spPr/>
    </dgm:pt>
    <dgm:pt modelId="{8F25A234-EC54-4979-BB8E-A7474ACBA891}" type="pres">
      <dgm:prSet presAssocID="{44AB8B2C-F75C-4D47-A833-57C55B7681B1}" presName="childNode" presStyleLbl="node1" presStyleIdx="1" presStyleCnt="5">
        <dgm:presLayoutVars>
          <dgm:bulletEnabled val="1"/>
        </dgm:presLayoutVars>
      </dgm:prSet>
      <dgm:spPr/>
      <dgm:t>
        <a:bodyPr/>
        <a:lstStyle/>
        <a:p>
          <a:endParaRPr lang="en-US"/>
        </a:p>
      </dgm:t>
    </dgm:pt>
    <dgm:pt modelId="{6202AED2-3D48-45E0-BACA-7C84E75F42BF}" type="pres">
      <dgm:prSet presAssocID="{420E76F9-8FC1-432E-A185-323DD017ED00}" presName="aSpace" presStyleCnt="0"/>
      <dgm:spPr/>
    </dgm:pt>
    <dgm:pt modelId="{B7E85260-9545-440A-A31B-9094F1A45088}" type="pres">
      <dgm:prSet presAssocID="{08828CC8-39FB-4509-9C42-4BFC41084814}" presName="compNode" presStyleCnt="0"/>
      <dgm:spPr/>
    </dgm:pt>
    <dgm:pt modelId="{FFA7CE22-F43B-4F5D-9E2B-3A2F6A3D961F}" type="pres">
      <dgm:prSet presAssocID="{08828CC8-39FB-4509-9C42-4BFC41084814}" presName="aNode" presStyleLbl="bgShp" presStyleIdx="2" presStyleCnt="5"/>
      <dgm:spPr/>
      <dgm:t>
        <a:bodyPr/>
        <a:lstStyle/>
        <a:p>
          <a:endParaRPr lang="en-US"/>
        </a:p>
      </dgm:t>
    </dgm:pt>
    <dgm:pt modelId="{3C3912D4-85C2-4545-BD7B-FEC9AC094C5E}" type="pres">
      <dgm:prSet presAssocID="{08828CC8-39FB-4509-9C42-4BFC41084814}" presName="textNode" presStyleLbl="bgShp" presStyleIdx="2" presStyleCnt="5"/>
      <dgm:spPr/>
      <dgm:t>
        <a:bodyPr/>
        <a:lstStyle/>
        <a:p>
          <a:endParaRPr lang="en-US"/>
        </a:p>
      </dgm:t>
    </dgm:pt>
    <dgm:pt modelId="{B398A705-5431-42A2-BA08-90996D250786}" type="pres">
      <dgm:prSet presAssocID="{08828CC8-39FB-4509-9C42-4BFC41084814}" presName="compChildNode" presStyleCnt="0"/>
      <dgm:spPr/>
    </dgm:pt>
    <dgm:pt modelId="{E30A1680-5FB5-4254-93DD-43AB7882C2E7}" type="pres">
      <dgm:prSet presAssocID="{08828CC8-39FB-4509-9C42-4BFC41084814}" presName="theInnerList" presStyleCnt="0"/>
      <dgm:spPr/>
    </dgm:pt>
    <dgm:pt modelId="{AB0BA60E-E683-4B43-8C6C-F404FAF26266}" type="pres">
      <dgm:prSet presAssocID="{C478D62E-D816-47FD-AA27-49709F89E9F4}" presName="childNode" presStyleLbl="node1" presStyleIdx="2" presStyleCnt="5">
        <dgm:presLayoutVars>
          <dgm:bulletEnabled val="1"/>
        </dgm:presLayoutVars>
      </dgm:prSet>
      <dgm:spPr/>
      <dgm:t>
        <a:bodyPr/>
        <a:lstStyle/>
        <a:p>
          <a:endParaRPr lang="en-US"/>
        </a:p>
      </dgm:t>
    </dgm:pt>
    <dgm:pt modelId="{3E2C6AEE-E037-4B1D-AAB1-860718C9C1C0}" type="pres">
      <dgm:prSet presAssocID="{08828CC8-39FB-4509-9C42-4BFC41084814}" presName="aSpace" presStyleCnt="0"/>
      <dgm:spPr/>
    </dgm:pt>
    <dgm:pt modelId="{D0176C09-B2AE-419F-AEC9-04E4CDCA8C73}" type="pres">
      <dgm:prSet presAssocID="{5AC239FE-1474-4981-94EA-AAD680999A0E}" presName="compNode" presStyleCnt="0"/>
      <dgm:spPr/>
    </dgm:pt>
    <dgm:pt modelId="{FD083770-748A-4769-B953-6FC50F57AC46}" type="pres">
      <dgm:prSet presAssocID="{5AC239FE-1474-4981-94EA-AAD680999A0E}" presName="aNode" presStyleLbl="bgShp" presStyleIdx="3" presStyleCnt="5"/>
      <dgm:spPr/>
      <dgm:t>
        <a:bodyPr/>
        <a:lstStyle/>
        <a:p>
          <a:endParaRPr lang="en-US"/>
        </a:p>
      </dgm:t>
    </dgm:pt>
    <dgm:pt modelId="{A624027F-6B06-4881-BED3-D34BFAC29544}" type="pres">
      <dgm:prSet presAssocID="{5AC239FE-1474-4981-94EA-AAD680999A0E}" presName="textNode" presStyleLbl="bgShp" presStyleIdx="3" presStyleCnt="5"/>
      <dgm:spPr/>
      <dgm:t>
        <a:bodyPr/>
        <a:lstStyle/>
        <a:p>
          <a:endParaRPr lang="en-US"/>
        </a:p>
      </dgm:t>
    </dgm:pt>
    <dgm:pt modelId="{307B29C0-6297-4CF0-A45B-5DAEC37314C5}" type="pres">
      <dgm:prSet presAssocID="{5AC239FE-1474-4981-94EA-AAD680999A0E}" presName="compChildNode" presStyleCnt="0"/>
      <dgm:spPr/>
    </dgm:pt>
    <dgm:pt modelId="{5CF2F91C-88E1-453F-B514-559FA4992A72}" type="pres">
      <dgm:prSet presAssocID="{5AC239FE-1474-4981-94EA-AAD680999A0E}" presName="theInnerList" presStyleCnt="0"/>
      <dgm:spPr/>
    </dgm:pt>
    <dgm:pt modelId="{45F8B513-8539-40E5-98E5-33D87CA14EAC}" type="pres">
      <dgm:prSet presAssocID="{785D20F3-F818-4AB3-BCAC-39CF7266EA64}" presName="childNode" presStyleLbl="node1" presStyleIdx="3" presStyleCnt="5">
        <dgm:presLayoutVars>
          <dgm:bulletEnabled val="1"/>
        </dgm:presLayoutVars>
      </dgm:prSet>
      <dgm:spPr/>
      <dgm:t>
        <a:bodyPr/>
        <a:lstStyle/>
        <a:p>
          <a:endParaRPr lang="en-US"/>
        </a:p>
      </dgm:t>
    </dgm:pt>
    <dgm:pt modelId="{7C8F2709-3D3F-45AC-AA59-0452293EFBF0}" type="pres">
      <dgm:prSet presAssocID="{5AC239FE-1474-4981-94EA-AAD680999A0E}" presName="aSpace" presStyleCnt="0"/>
      <dgm:spPr/>
    </dgm:pt>
    <dgm:pt modelId="{C42720C6-8875-40CC-9DE1-8232B8E84C72}" type="pres">
      <dgm:prSet presAssocID="{F490BEC4-6B8B-40EC-B0FA-4E752228C21C}" presName="compNode" presStyleCnt="0"/>
      <dgm:spPr/>
    </dgm:pt>
    <dgm:pt modelId="{3906E167-49C0-4694-B98E-0694DF0EA4DE}" type="pres">
      <dgm:prSet presAssocID="{F490BEC4-6B8B-40EC-B0FA-4E752228C21C}" presName="aNode" presStyleLbl="bgShp" presStyleIdx="4" presStyleCnt="5"/>
      <dgm:spPr/>
      <dgm:t>
        <a:bodyPr/>
        <a:lstStyle/>
        <a:p>
          <a:endParaRPr lang="en-US"/>
        </a:p>
      </dgm:t>
    </dgm:pt>
    <dgm:pt modelId="{E61CA14D-0107-4CBE-8D1F-998EAB60901B}" type="pres">
      <dgm:prSet presAssocID="{F490BEC4-6B8B-40EC-B0FA-4E752228C21C}" presName="textNode" presStyleLbl="bgShp" presStyleIdx="4" presStyleCnt="5"/>
      <dgm:spPr/>
      <dgm:t>
        <a:bodyPr/>
        <a:lstStyle/>
        <a:p>
          <a:endParaRPr lang="en-US"/>
        </a:p>
      </dgm:t>
    </dgm:pt>
    <dgm:pt modelId="{D64396DB-E34C-4EC7-8835-603BB011507B}" type="pres">
      <dgm:prSet presAssocID="{F490BEC4-6B8B-40EC-B0FA-4E752228C21C}" presName="compChildNode" presStyleCnt="0"/>
      <dgm:spPr/>
    </dgm:pt>
    <dgm:pt modelId="{55B8CB8D-E819-47E7-B767-B6FA827CF0A6}" type="pres">
      <dgm:prSet presAssocID="{F490BEC4-6B8B-40EC-B0FA-4E752228C21C}" presName="theInnerList" presStyleCnt="0"/>
      <dgm:spPr/>
    </dgm:pt>
    <dgm:pt modelId="{C9B76752-58FD-4A46-B139-F0BA5C5C6B78}" type="pres">
      <dgm:prSet presAssocID="{3AA50BC2-CFCD-44C4-95A9-70B8690DC883}" presName="childNode" presStyleLbl="node1" presStyleIdx="4" presStyleCnt="5">
        <dgm:presLayoutVars>
          <dgm:bulletEnabled val="1"/>
        </dgm:presLayoutVars>
      </dgm:prSet>
      <dgm:spPr/>
      <dgm:t>
        <a:bodyPr/>
        <a:lstStyle/>
        <a:p>
          <a:endParaRPr lang="en-US"/>
        </a:p>
      </dgm:t>
    </dgm:pt>
  </dgm:ptLst>
  <dgm:cxnLst>
    <dgm:cxn modelId="{F6F19616-F466-4BE4-BC95-DEB97EE90C30}" type="presOf" srcId="{3AA50BC2-CFCD-44C4-95A9-70B8690DC883}" destId="{C9B76752-58FD-4A46-B139-F0BA5C5C6B78}" srcOrd="0" destOrd="0" presId="urn:microsoft.com/office/officeart/2005/8/layout/lProcess2"/>
    <dgm:cxn modelId="{EE59AF46-EFA1-40F0-9E94-3922DF5C425C}" type="presOf" srcId="{A5A3E150-5E33-4BA1-91DC-32E152511E63}" destId="{E1549676-7A54-4FB6-99AF-A50C35505C5B}" srcOrd="1" destOrd="0" presId="urn:microsoft.com/office/officeart/2005/8/layout/lProcess2"/>
    <dgm:cxn modelId="{2625CC20-0806-4286-B5B6-4745FEFE402E}" srcId="{CE571891-C8F5-43B9-ABAB-BD609BE3A884}" destId="{420E76F9-8FC1-432E-A185-323DD017ED00}" srcOrd="1" destOrd="0" parTransId="{13EDFE88-7698-4788-9E1A-75E02C0F9DFD}" sibTransId="{F904018B-F4BD-4B8D-8E29-1E5C491B5DCA}"/>
    <dgm:cxn modelId="{4F9A13A1-F679-4470-AE9E-049B29C9AEAD}" type="presOf" srcId="{420E76F9-8FC1-432E-A185-323DD017ED00}" destId="{CB0F07E4-BB44-49D8-827B-9B087A5CAD46}" srcOrd="0" destOrd="0" presId="urn:microsoft.com/office/officeart/2005/8/layout/lProcess2"/>
    <dgm:cxn modelId="{516A1252-EA77-4733-8A90-FB1FD14FE65E}" type="presOf" srcId="{F490BEC4-6B8B-40EC-B0FA-4E752228C21C}" destId="{E61CA14D-0107-4CBE-8D1F-998EAB60901B}" srcOrd="1" destOrd="0" presId="urn:microsoft.com/office/officeart/2005/8/layout/lProcess2"/>
    <dgm:cxn modelId="{4E278855-FECD-4FA2-87CF-0F8E48EDF5C8}" srcId="{CE571891-C8F5-43B9-ABAB-BD609BE3A884}" destId="{A5A3E150-5E33-4BA1-91DC-32E152511E63}" srcOrd="0" destOrd="0" parTransId="{6A430435-04B5-4BA4-A5F2-E82A78FE36EE}" sibTransId="{424FEDC1-B769-458C-AF78-ABCE898D5E9F}"/>
    <dgm:cxn modelId="{3E0373B9-9BF2-449A-82FF-234FBFBF2B57}" type="presOf" srcId="{44AB8B2C-F75C-4D47-A833-57C55B7681B1}" destId="{8F25A234-EC54-4979-BB8E-A7474ACBA891}" srcOrd="0" destOrd="0" presId="urn:microsoft.com/office/officeart/2005/8/layout/lProcess2"/>
    <dgm:cxn modelId="{4397143B-1EB9-43AD-990D-62D9E8993BFB}" srcId="{A5A3E150-5E33-4BA1-91DC-32E152511E63}" destId="{1EB9F7D2-D931-4E7F-BFBF-785046B090AD}" srcOrd="0" destOrd="0" parTransId="{3EFBDBAB-08DD-4D42-B896-16ACF273D4E5}" sibTransId="{EAB4FC86-2D6A-4450-82C1-512EEAAD9650}"/>
    <dgm:cxn modelId="{793ADBF4-8805-4528-8E8F-9899102C44C3}" srcId="{CE571891-C8F5-43B9-ABAB-BD609BE3A884}" destId="{F490BEC4-6B8B-40EC-B0FA-4E752228C21C}" srcOrd="4" destOrd="0" parTransId="{6AA45BDF-C2CF-4BD5-9B0D-20B494F6556A}" sibTransId="{85304434-80B4-4E53-ABF6-4EA36697467E}"/>
    <dgm:cxn modelId="{36B8D103-FF86-4432-A672-54743FB3740C}" type="presOf" srcId="{F490BEC4-6B8B-40EC-B0FA-4E752228C21C}" destId="{3906E167-49C0-4694-B98E-0694DF0EA4DE}" srcOrd="0" destOrd="0" presId="urn:microsoft.com/office/officeart/2005/8/layout/lProcess2"/>
    <dgm:cxn modelId="{B16F9378-C995-4E7B-94D1-C2A0B4F3D09E}" srcId="{CE571891-C8F5-43B9-ABAB-BD609BE3A884}" destId="{08828CC8-39FB-4509-9C42-4BFC41084814}" srcOrd="2" destOrd="0" parTransId="{B471BA8E-B84C-4638-B45F-0DEF0DB2749B}" sibTransId="{FE83556F-A63F-412A-834E-1F6F708278F2}"/>
    <dgm:cxn modelId="{2B04DE27-55A0-42A4-BF93-0F516BB7AA7C}" type="presOf" srcId="{08828CC8-39FB-4509-9C42-4BFC41084814}" destId="{FFA7CE22-F43B-4F5D-9E2B-3A2F6A3D961F}" srcOrd="0" destOrd="0" presId="urn:microsoft.com/office/officeart/2005/8/layout/lProcess2"/>
    <dgm:cxn modelId="{7369A087-753B-435E-B250-37F6FDEC6FE4}" type="presOf" srcId="{5AC239FE-1474-4981-94EA-AAD680999A0E}" destId="{A624027F-6B06-4881-BED3-D34BFAC29544}" srcOrd="1" destOrd="0" presId="urn:microsoft.com/office/officeart/2005/8/layout/lProcess2"/>
    <dgm:cxn modelId="{C59CC003-8FAC-49A0-BD27-BA4E5B5BA20D}" type="presOf" srcId="{C478D62E-D816-47FD-AA27-49709F89E9F4}" destId="{AB0BA60E-E683-4B43-8C6C-F404FAF26266}" srcOrd="0" destOrd="0" presId="urn:microsoft.com/office/officeart/2005/8/layout/lProcess2"/>
    <dgm:cxn modelId="{AFA08929-E68A-4968-96C5-9269EC205F26}" type="presOf" srcId="{CE571891-C8F5-43B9-ABAB-BD609BE3A884}" destId="{092FCDEE-7CC0-4093-938A-9E793D02B236}" srcOrd="0" destOrd="0" presId="urn:microsoft.com/office/officeart/2005/8/layout/lProcess2"/>
    <dgm:cxn modelId="{6C318429-94E6-43E8-8EFF-A6EF848F3845}" srcId="{420E76F9-8FC1-432E-A185-323DD017ED00}" destId="{44AB8B2C-F75C-4D47-A833-57C55B7681B1}" srcOrd="0" destOrd="0" parTransId="{776EFCCD-194A-474E-B5EB-A33CC8B5C94D}" sibTransId="{3F7CD1DC-38DC-4457-BFBA-164A9F0F69AB}"/>
    <dgm:cxn modelId="{84BB07C1-9681-4FAC-93F0-7449DBDFA0CA}" srcId="{CE571891-C8F5-43B9-ABAB-BD609BE3A884}" destId="{5AC239FE-1474-4981-94EA-AAD680999A0E}" srcOrd="3" destOrd="0" parTransId="{F79A0ECA-A54E-4775-95F9-C0658605BD02}" sibTransId="{7D19577F-D82E-4BB7-8D42-AA0E18179828}"/>
    <dgm:cxn modelId="{B31E41F4-16CD-4F6B-8E93-E10D5CAF0B6A}" type="presOf" srcId="{420E76F9-8FC1-432E-A185-323DD017ED00}" destId="{07F2752B-3379-4DC9-91F2-1DDB5756CF3F}" srcOrd="1" destOrd="0" presId="urn:microsoft.com/office/officeart/2005/8/layout/lProcess2"/>
    <dgm:cxn modelId="{60056FC6-CA41-480C-930F-905513152D95}" srcId="{08828CC8-39FB-4509-9C42-4BFC41084814}" destId="{C478D62E-D816-47FD-AA27-49709F89E9F4}" srcOrd="0" destOrd="0" parTransId="{39F92A04-2FCA-4D05-8CCC-D4E76B2ADE52}" sibTransId="{F882CBE5-B4ED-44EA-AE95-8DD3DDC4F85C}"/>
    <dgm:cxn modelId="{1544CBD2-83C9-46FA-AE35-6E4379E721A4}" type="presOf" srcId="{785D20F3-F818-4AB3-BCAC-39CF7266EA64}" destId="{45F8B513-8539-40E5-98E5-33D87CA14EAC}" srcOrd="0" destOrd="0" presId="urn:microsoft.com/office/officeart/2005/8/layout/lProcess2"/>
    <dgm:cxn modelId="{084A3AA4-A276-44D7-9D6F-174DD3947AAA}" type="presOf" srcId="{08828CC8-39FB-4509-9C42-4BFC41084814}" destId="{3C3912D4-85C2-4545-BD7B-FEC9AC094C5E}" srcOrd="1" destOrd="0" presId="urn:microsoft.com/office/officeart/2005/8/layout/lProcess2"/>
    <dgm:cxn modelId="{8A3F2851-27E6-4B7B-95B9-A461F53F0EF3}" type="presOf" srcId="{1EB9F7D2-D931-4E7F-BFBF-785046B090AD}" destId="{CBEC1058-9B95-4D97-9FBF-A7680626A484}" srcOrd="0" destOrd="0" presId="urn:microsoft.com/office/officeart/2005/8/layout/lProcess2"/>
    <dgm:cxn modelId="{F25C16F8-3164-40CC-B1AF-004717586B73}" type="presOf" srcId="{5AC239FE-1474-4981-94EA-AAD680999A0E}" destId="{FD083770-748A-4769-B953-6FC50F57AC46}" srcOrd="0" destOrd="0" presId="urn:microsoft.com/office/officeart/2005/8/layout/lProcess2"/>
    <dgm:cxn modelId="{E578A04D-077C-4760-AEFD-160119C2A36C}" srcId="{5AC239FE-1474-4981-94EA-AAD680999A0E}" destId="{785D20F3-F818-4AB3-BCAC-39CF7266EA64}" srcOrd="0" destOrd="0" parTransId="{E53C49CF-1649-400E-A912-04E4386DBAB9}" sibTransId="{251DD5BB-E9FC-4360-9FDF-FCAF5086E59A}"/>
    <dgm:cxn modelId="{C54A7019-AB70-4782-892B-4A030166FB04}" srcId="{F490BEC4-6B8B-40EC-B0FA-4E752228C21C}" destId="{3AA50BC2-CFCD-44C4-95A9-70B8690DC883}" srcOrd="0" destOrd="0" parTransId="{DE2D2758-FFF1-4639-8183-E5582908345B}" sibTransId="{A2905748-10F1-4FDD-9960-8AB175A706FD}"/>
    <dgm:cxn modelId="{0DA3FF67-C97D-4538-A3A2-A43AC3E8D63E}" type="presOf" srcId="{A5A3E150-5E33-4BA1-91DC-32E152511E63}" destId="{34AB3A77-D71C-4325-923F-D3294F4F7259}" srcOrd="0" destOrd="0" presId="urn:microsoft.com/office/officeart/2005/8/layout/lProcess2"/>
    <dgm:cxn modelId="{0476433F-B9E5-470B-98F4-EB7466F9C6E4}" type="presParOf" srcId="{092FCDEE-7CC0-4093-938A-9E793D02B236}" destId="{048822CE-80AB-4B76-9F69-D97D91D4792A}" srcOrd="0" destOrd="0" presId="urn:microsoft.com/office/officeart/2005/8/layout/lProcess2"/>
    <dgm:cxn modelId="{DD00E015-441A-471F-88BE-808784F0DCC9}" type="presParOf" srcId="{048822CE-80AB-4B76-9F69-D97D91D4792A}" destId="{34AB3A77-D71C-4325-923F-D3294F4F7259}" srcOrd="0" destOrd="0" presId="urn:microsoft.com/office/officeart/2005/8/layout/lProcess2"/>
    <dgm:cxn modelId="{2D07EF7A-3967-4058-BAD6-5BEFB577E7CA}" type="presParOf" srcId="{048822CE-80AB-4B76-9F69-D97D91D4792A}" destId="{E1549676-7A54-4FB6-99AF-A50C35505C5B}" srcOrd="1" destOrd="0" presId="urn:microsoft.com/office/officeart/2005/8/layout/lProcess2"/>
    <dgm:cxn modelId="{EB5B4863-C037-43D0-A4C7-F4C8DA990708}" type="presParOf" srcId="{048822CE-80AB-4B76-9F69-D97D91D4792A}" destId="{CF29DED3-AED9-4112-ADF8-00BA72B79706}" srcOrd="2" destOrd="0" presId="urn:microsoft.com/office/officeart/2005/8/layout/lProcess2"/>
    <dgm:cxn modelId="{BB7678BB-F07E-453F-835D-170231D61002}" type="presParOf" srcId="{CF29DED3-AED9-4112-ADF8-00BA72B79706}" destId="{570C9FDB-26B2-45F7-BE86-52FCEF9527E5}" srcOrd="0" destOrd="0" presId="urn:microsoft.com/office/officeart/2005/8/layout/lProcess2"/>
    <dgm:cxn modelId="{DD50C9C8-2672-472A-88AE-B1961CFB47AC}" type="presParOf" srcId="{570C9FDB-26B2-45F7-BE86-52FCEF9527E5}" destId="{CBEC1058-9B95-4D97-9FBF-A7680626A484}" srcOrd="0" destOrd="0" presId="urn:microsoft.com/office/officeart/2005/8/layout/lProcess2"/>
    <dgm:cxn modelId="{EF5A6430-B65B-4C29-B063-6ECFD5D832D4}" type="presParOf" srcId="{092FCDEE-7CC0-4093-938A-9E793D02B236}" destId="{8A9D8EF6-1410-4826-9127-A5A2CF3155C2}" srcOrd="1" destOrd="0" presId="urn:microsoft.com/office/officeart/2005/8/layout/lProcess2"/>
    <dgm:cxn modelId="{530A33E0-EA2C-407C-AF60-0C779AA40EEA}" type="presParOf" srcId="{092FCDEE-7CC0-4093-938A-9E793D02B236}" destId="{D63EC1E9-80D5-4A97-B77F-000030895DE0}" srcOrd="2" destOrd="0" presId="urn:microsoft.com/office/officeart/2005/8/layout/lProcess2"/>
    <dgm:cxn modelId="{FB15CD65-04D8-4BB6-B4AF-3176332E9928}" type="presParOf" srcId="{D63EC1E9-80D5-4A97-B77F-000030895DE0}" destId="{CB0F07E4-BB44-49D8-827B-9B087A5CAD46}" srcOrd="0" destOrd="0" presId="urn:microsoft.com/office/officeart/2005/8/layout/lProcess2"/>
    <dgm:cxn modelId="{8A7D2B4C-CCE1-431A-982D-C62E7C77DC3E}" type="presParOf" srcId="{D63EC1E9-80D5-4A97-B77F-000030895DE0}" destId="{07F2752B-3379-4DC9-91F2-1DDB5756CF3F}" srcOrd="1" destOrd="0" presId="urn:microsoft.com/office/officeart/2005/8/layout/lProcess2"/>
    <dgm:cxn modelId="{C6DF9112-F977-446A-8967-DF6A8C3E33B4}" type="presParOf" srcId="{D63EC1E9-80D5-4A97-B77F-000030895DE0}" destId="{3770108B-6902-410C-B7C0-E3F8FCC1E64E}" srcOrd="2" destOrd="0" presId="urn:microsoft.com/office/officeart/2005/8/layout/lProcess2"/>
    <dgm:cxn modelId="{1BAAEBEC-161E-42AE-BD14-783E53167540}" type="presParOf" srcId="{3770108B-6902-410C-B7C0-E3F8FCC1E64E}" destId="{97814FEF-C42B-413B-93E3-D09F003DD4FF}" srcOrd="0" destOrd="0" presId="urn:microsoft.com/office/officeart/2005/8/layout/lProcess2"/>
    <dgm:cxn modelId="{4B7F8751-8735-4D3D-AD59-FCBBE473FAA2}" type="presParOf" srcId="{97814FEF-C42B-413B-93E3-D09F003DD4FF}" destId="{8F25A234-EC54-4979-BB8E-A7474ACBA891}" srcOrd="0" destOrd="0" presId="urn:microsoft.com/office/officeart/2005/8/layout/lProcess2"/>
    <dgm:cxn modelId="{E05ED308-60AE-47CA-88EB-3DEBA949CF66}" type="presParOf" srcId="{092FCDEE-7CC0-4093-938A-9E793D02B236}" destId="{6202AED2-3D48-45E0-BACA-7C84E75F42BF}" srcOrd="3" destOrd="0" presId="urn:microsoft.com/office/officeart/2005/8/layout/lProcess2"/>
    <dgm:cxn modelId="{561118EF-4E5F-4440-A3C2-9243790784BE}" type="presParOf" srcId="{092FCDEE-7CC0-4093-938A-9E793D02B236}" destId="{B7E85260-9545-440A-A31B-9094F1A45088}" srcOrd="4" destOrd="0" presId="urn:microsoft.com/office/officeart/2005/8/layout/lProcess2"/>
    <dgm:cxn modelId="{3995A653-2950-45E7-ADB4-5EDC5EC35540}" type="presParOf" srcId="{B7E85260-9545-440A-A31B-9094F1A45088}" destId="{FFA7CE22-F43B-4F5D-9E2B-3A2F6A3D961F}" srcOrd="0" destOrd="0" presId="urn:microsoft.com/office/officeart/2005/8/layout/lProcess2"/>
    <dgm:cxn modelId="{19530B4B-F89E-4964-8DFE-99457E3F66EB}" type="presParOf" srcId="{B7E85260-9545-440A-A31B-9094F1A45088}" destId="{3C3912D4-85C2-4545-BD7B-FEC9AC094C5E}" srcOrd="1" destOrd="0" presId="urn:microsoft.com/office/officeart/2005/8/layout/lProcess2"/>
    <dgm:cxn modelId="{0C8F0EED-8218-406D-8600-B0AAED35E6D9}" type="presParOf" srcId="{B7E85260-9545-440A-A31B-9094F1A45088}" destId="{B398A705-5431-42A2-BA08-90996D250786}" srcOrd="2" destOrd="0" presId="urn:microsoft.com/office/officeart/2005/8/layout/lProcess2"/>
    <dgm:cxn modelId="{F36D057F-E2C0-4F29-A988-93FD2BB557A3}" type="presParOf" srcId="{B398A705-5431-42A2-BA08-90996D250786}" destId="{E30A1680-5FB5-4254-93DD-43AB7882C2E7}" srcOrd="0" destOrd="0" presId="urn:microsoft.com/office/officeart/2005/8/layout/lProcess2"/>
    <dgm:cxn modelId="{F3E0DB46-FF25-4847-B625-F0189E3C7F09}" type="presParOf" srcId="{E30A1680-5FB5-4254-93DD-43AB7882C2E7}" destId="{AB0BA60E-E683-4B43-8C6C-F404FAF26266}" srcOrd="0" destOrd="0" presId="urn:microsoft.com/office/officeart/2005/8/layout/lProcess2"/>
    <dgm:cxn modelId="{DDB3A398-862F-466A-B3C0-BD752FD497AE}" type="presParOf" srcId="{092FCDEE-7CC0-4093-938A-9E793D02B236}" destId="{3E2C6AEE-E037-4B1D-AAB1-860718C9C1C0}" srcOrd="5" destOrd="0" presId="urn:microsoft.com/office/officeart/2005/8/layout/lProcess2"/>
    <dgm:cxn modelId="{0AC4E599-6DC3-460B-810A-3C1230EA8CA6}" type="presParOf" srcId="{092FCDEE-7CC0-4093-938A-9E793D02B236}" destId="{D0176C09-B2AE-419F-AEC9-04E4CDCA8C73}" srcOrd="6" destOrd="0" presId="urn:microsoft.com/office/officeart/2005/8/layout/lProcess2"/>
    <dgm:cxn modelId="{F18503A4-3DA6-4911-B03C-1C211B06BFA9}" type="presParOf" srcId="{D0176C09-B2AE-419F-AEC9-04E4CDCA8C73}" destId="{FD083770-748A-4769-B953-6FC50F57AC46}" srcOrd="0" destOrd="0" presId="urn:microsoft.com/office/officeart/2005/8/layout/lProcess2"/>
    <dgm:cxn modelId="{1ECE1336-9D3F-4175-965A-76913F297EF4}" type="presParOf" srcId="{D0176C09-B2AE-419F-AEC9-04E4CDCA8C73}" destId="{A624027F-6B06-4881-BED3-D34BFAC29544}" srcOrd="1" destOrd="0" presId="urn:microsoft.com/office/officeart/2005/8/layout/lProcess2"/>
    <dgm:cxn modelId="{4E626501-0023-470D-A3FF-1640F20AB215}" type="presParOf" srcId="{D0176C09-B2AE-419F-AEC9-04E4CDCA8C73}" destId="{307B29C0-6297-4CF0-A45B-5DAEC37314C5}" srcOrd="2" destOrd="0" presId="urn:microsoft.com/office/officeart/2005/8/layout/lProcess2"/>
    <dgm:cxn modelId="{0C8530C0-5948-4E9A-9BDF-E99FBDC18DCA}" type="presParOf" srcId="{307B29C0-6297-4CF0-A45B-5DAEC37314C5}" destId="{5CF2F91C-88E1-453F-B514-559FA4992A72}" srcOrd="0" destOrd="0" presId="urn:microsoft.com/office/officeart/2005/8/layout/lProcess2"/>
    <dgm:cxn modelId="{075A9DA5-615D-4489-BC83-6D9DF4697EC6}" type="presParOf" srcId="{5CF2F91C-88E1-453F-B514-559FA4992A72}" destId="{45F8B513-8539-40E5-98E5-33D87CA14EAC}" srcOrd="0" destOrd="0" presId="urn:microsoft.com/office/officeart/2005/8/layout/lProcess2"/>
    <dgm:cxn modelId="{E3E379F7-556D-4BBF-9C0E-3BCCD60C870A}" type="presParOf" srcId="{092FCDEE-7CC0-4093-938A-9E793D02B236}" destId="{7C8F2709-3D3F-45AC-AA59-0452293EFBF0}" srcOrd="7" destOrd="0" presId="urn:microsoft.com/office/officeart/2005/8/layout/lProcess2"/>
    <dgm:cxn modelId="{7F52110B-4A0D-4BAF-A5D8-0695E5D26137}" type="presParOf" srcId="{092FCDEE-7CC0-4093-938A-9E793D02B236}" destId="{C42720C6-8875-40CC-9DE1-8232B8E84C72}" srcOrd="8" destOrd="0" presId="urn:microsoft.com/office/officeart/2005/8/layout/lProcess2"/>
    <dgm:cxn modelId="{73ED8723-F4EF-4886-BA18-68A132331D58}" type="presParOf" srcId="{C42720C6-8875-40CC-9DE1-8232B8E84C72}" destId="{3906E167-49C0-4694-B98E-0694DF0EA4DE}" srcOrd="0" destOrd="0" presId="urn:microsoft.com/office/officeart/2005/8/layout/lProcess2"/>
    <dgm:cxn modelId="{059DA270-41E9-4D7D-80D5-469E2DB3BE53}" type="presParOf" srcId="{C42720C6-8875-40CC-9DE1-8232B8E84C72}" destId="{E61CA14D-0107-4CBE-8D1F-998EAB60901B}" srcOrd="1" destOrd="0" presId="urn:microsoft.com/office/officeart/2005/8/layout/lProcess2"/>
    <dgm:cxn modelId="{FA456033-77D4-4177-9A25-1559374345D7}" type="presParOf" srcId="{C42720C6-8875-40CC-9DE1-8232B8E84C72}" destId="{D64396DB-E34C-4EC7-8835-603BB011507B}" srcOrd="2" destOrd="0" presId="urn:microsoft.com/office/officeart/2005/8/layout/lProcess2"/>
    <dgm:cxn modelId="{A3C53F43-5A24-45FF-8C75-DE42110DFF07}" type="presParOf" srcId="{D64396DB-E34C-4EC7-8835-603BB011507B}" destId="{55B8CB8D-E819-47E7-B767-B6FA827CF0A6}" srcOrd="0" destOrd="0" presId="urn:microsoft.com/office/officeart/2005/8/layout/lProcess2"/>
    <dgm:cxn modelId="{84887156-15E5-4630-BB4B-DAB962886504}" type="presParOf" srcId="{55B8CB8D-E819-47E7-B767-B6FA827CF0A6}" destId="{C9B76752-58FD-4A46-B139-F0BA5C5C6B78}" srcOrd="0"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D8CDEE-5D9A-4EA8-B16B-AF2AC50F3679}">
      <dsp:nvSpPr>
        <dsp:cNvPr id="0" name=""/>
        <dsp:cNvSpPr/>
      </dsp:nvSpPr>
      <dsp:spPr>
        <a:xfrm>
          <a:off x="3966" y="0"/>
          <a:ext cx="3815357" cy="4064000"/>
        </a:xfrm>
        <a:prstGeom prst="roundRect">
          <a:avLst>
            <a:gd name="adj" fmla="val 10000"/>
          </a:avLst>
        </a:prstGeom>
        <a:solidFill>
          <a:srgbClr val="D8E8C4"/>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1" kern="1200" dirty="0" smtClean="0">
              <a:solidFill>
                <a:srgbClr val="E95A53"/>
              </a:solidFill>
              <a:latin typeface="+mj-lt"/>
            </a:rPr>
            <a:t>External environment</a:t>
          </a:r>
          <a:endParaRPr lang="en-US" sz="3500" b="1" kern="1200" dirty="0">
            <a:solidFill>
              <a:srgbClr val="E95A53"/>
            </a:solidFill>
            <a:latin typeface="+mj-lt"/>
          </a:endParaRPr>
        </a:p>
      </dsp:txBody>
      <dsp:txXfrm>
        <a:off x="3966" y="0"/>
        <a:ext cx="3815357" cy="1219200"/>
      </dsp:txXfrm>
    </dsp:sp>
    <dsp:sp modelId="{B4248721-F4CC-4362-8BA8-E294846564B6}">
      <dsp:nvSpPr>
        <dsp:cNvPr id="0" name=""/>
        <dsp:cNvSpPr/>
      </dsp:nvSpPr>
      <dsp:spPr>
        <a:xfrm>
          <a:off x="385502" y="1219200"/>
          <a:ext cx="3052286" cy="2641600"/>
        </a:xfrm>
        <a:prstGeom prst="roundRect">
          <a:avLst>
            <a:gd name="adj" fmla="val 10000"/>
          </a:avLst>
        </a:prstGeom>
        <a:solidFill>
          <a:schemeClr val="bg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r>
            <a:rPr lang="en-US" sz="3100" kern="1200" dirty="0" smtClean="0">
              <a:solidFill>
                <a:schemeClr val="tx1"/>
              </a:solidFill>
              <a:latin typeface="+mj-lt"/>
            </a:rPr>
            <a:t>Everything outside an organization’s boundaries that might affect it.</a:t>
          </a:r>
          <a:endParaRPr lang="en-US" sz="3100" kern="1200" dirty="0">
            <a:solidFill>
              <a:schemeClr val="tx1"/>
            </a:solidFill>
            <a:latin typeface="+mj-lt"/>
          </a:endParaRPr>
        </a:p>
      </dsp:txBody>
      <dsp:txXfrm>
        <a:off x="385502" y="1219200"/>
        <a:ext cx="3052286" cy="2641600"/>
      </dsp:txXfrm>
    </dsp:sp>
    <dsp:sp modelId="{16D7C3F0-4F22-4246-8D42-B595E480DEB9}">
      <dsp:nvSpPr>
        <dsp:cNvPr id="0" name=""/>
        <dsp:cNvSpPr/>
      </dsp:nvSpPr>
      <dsp:spPr>
        <a:xfrm>
          <a:off x="4105475" y="0"/>
          <a:ext cx="3815357" cy="4064000"/>
        </a:xfrm>
        <a:prstGeom prst="roundRect">
          <a:avLst>
            <a:gd name="adj" fmla="val 10000"/>
          </a:avLst>
        </a:prstGeom>
        <a:solidFill>
          <a:srgbClr val="FEEAC9"/>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1" kern="1200" dirty="0" smtClean="0">
              <a:solidFill>
                <a:srgbClr val="E95A53"/>
              </a:solidFill>
              <a:latin typeface="+mj-lt"/>
            </a:rPr>
            <a:t>Internal environment</a:t>
          </a:r>
          <a:endParaRPr lang="en-US" sz="3500" b="1" kern="1200" dirty="0">
            <a:solidFill>
              <a:srgbClr val="E95A53"/>
            </a:solidFill>
            <a:latin typeface="+mj-lt"/>
          </a:endParaRPr>
        </a:p>
      </dsp:txBody>
      <dsp:txXfrm>
        <a:off x="4105475" y="0"/>
        <a:ext cx="3815357" cy="1219200"/>
      </dsp:txXfrm>
    </dsp:sp>
    <dsp:sp modelId="{753E3413-2EDB-4A38-9A6C-9B31C5D08645}">
      <dsp:nvSpPr>
        <dsp:cNvPr id="0" name=""/>
        <dsp:cNvSpPr/>
      </dsp:nvSpPr>
      <dsp:spPr>
        <a:xfrm>
          <a:off x="4487011" y="1219200"/>
          <a:ext cx="3052286" cy="2641600"/>
        </a:xfrm>
        <a:prstGeom prst="roundRect">
          <a:avLst>
            <a:gd name="adj" fmla="val 10000"/>
          </a:avLst>
        </a:prstGeom>
        <a:solidFill>
          <a:schemeClr val="bg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r>
            <a:rPr lang="en-US" sz="3100" kern="1200" dirty="0" smtClean="0">
              <a:solidFill>
                <a:schemeClr val="tx1"/>
              </a:solidFill>
              <a:latin typeface="+mj-lt"/>
            </a:rPr>
            <a:t>The conditions and forces within an organization.</a:t>
          </a:r>
          <a:endParaRPr lang="en-US" sz="3100" kern="1200" dirty="0">
            <a:solidFill>
              <a:schemeClr val="tx1"/>
            </a:solidFill>
            <a:latin typeface="+mj-lt"/>
          </a:endParaRPr>
        </a:p>
      </dsp:txBody>
      <dsp:txXfrm>
        <a:off x="4487011" y="1219200"/>
        <a:ext cx="3052286" cy="26416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422BFF-45AB-4C56-A6C3-5BEF49108B41}">
      <dsp:nvSpPr>
        <dsp:cNvPr id="0" name=""/>
        <dsp:cNvSpPr/>
      </dsp:nvSpPr>
      <dsp:spPr>
        <a:xfrm>
          <a:off x="3966" y="0"/>
          <a:ext cx="3815357" cy="4064000"/>
        </a:xfrm>
        <a:prstGeom prst="roundRect">
          <a:avLst>
            <a:gd name="adj" fmla="val 10000"/>
          </a:avLst>
        </a:prstGeom>
        <a:solidFill>
          <a:srgbClr val="E0F2FB"/>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1" kern="1200" dirty="0" smtClean="0">
              <a:solidFill>
                <a:srgbClr val="E95A53"/>
              </a:solidFill>
              <a:latin typeface="+mj-lt"/>
            </a:rPr>
            <a:t>General environment</a:t>
          </a:r>
          <a:endParaRPr lang="en-US" sz="3500" b="1" kern="1200" dirty="0">
            <a:solidFill>
              <a:srgbClr val="E95A53"/>
            </a:solidFill>
            <a:latin typeface="+mj-lt"/>
          </a:endParaRPr>
        </a:p>
      </dsp:txBody>
      <dsp:txXfrm>
        <a:off x="3966" y="0"/>
        <a:ext cx="3815357" cy="1219200"/>
      </dsp:txXfrm>
    </dsp:sp>
    <dsp:sp modelId="{04C64D45-A9D2-4B2B-AAEC-613F19F840B9}">
      <dsp:nvSpPr>
        <dsp:cNvPr id="0" name=""/>
        <dsp:cNvSpPr/>
      </dsp:nvSpPr>
      <dsp:spPr>
        <a:xfrm>
          <a:off x="385502" y="1219200"/>
          <a:ext cx="3052286" cy="2641600"/>
        </a:xfrm>
        <a:prstGeom prst="roundRect">
          <a:avLst>
            <a:gd name="adj" fmla="val 10000"/>
          </a:avLst>
        </a:prstGeom>
        <a:solidFill>
          <a:schemeClr val="bg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tx1"/>
              </a:solidFill>
              <a:latin typeface="+mj-lt"/>
            </a:rPr>
            <a:t>The set of broad dimensions and forces in an organization’s surroundings that create its overall context.</a:t>
          </a:r>
          <a:endParaRPr lang="en-US" sz="2500" kern="1200" dirty="0">
            <a:solidFill>
              <a:schemeClr val="tx1"/>
            </a:solidFill>
            <a:latin typeface="+mj-lt"/>
          </a:endParaRPr>
        </a:p>
      </dsp:txBody>
      <dsp:txXfrm>
        <a:off x="385502" y="1219200"/>
        <a:ext cx="3052286" cy="2641600"/>
      </dsp:txXfrm>
    </dsp:sp>
    <dsp:sp modelId="{83DDA97D-3FF2-4094-BBC6-EC4EC4D85F33}">
      <dsp:nvSpPr>
        <dsp:cNvPr id="0" name=""/>
        <dsp:cNvSpPr/>
      </dsp:nvSpPr>
      <dsp:spPr>
        <a:xfrm>
          <a:off x="4105475" y="0"/>
          <a:ext cx="3815357" cy="4064000"/>
        </a:xfrm>
        <a:prstGeom prst="roundRect">
          <a:avLst>
            <a:gd name="adj" fmla="val 10000"/>
          </a:avLst>
        </a:prstGeom>
        <a:solidFill>
          <a:srgbClr val="D8E8C4"/>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1" kern="1200" dirty="0" smtClean="0">
              <a:solidFill>
                <a:srgbClr val="E95A53"/>
              </a:solidFill>
              <a:latin typeface="+mj-lt"/>
            </a:rPr>
            <a:t>Task environment</a:t>
          </a:r>
          <a:endParaRPr lang="en-US" sz="3500" b="1" kern="1200" dirty="0">
            <a:solidFill>
              <a:srgbClr val="E95A53"/>
            </a:solidFill>
            <a:latin typeface="+mj-lt"/>
          </a:endParaRPr>
        </a:p>
      </dsp:txBody>
      <dsp:txXfrm>
        <a:off x="4105475" y="0"/>
        <a:ext cx="3815357" cy="1219200"/>
      </dsp:txXfrm>
    </dsp:sp>
    <dsp:sp modelId="{85DD5D58-DBA4-4785-AB07-DE8933987694}">
      <dsp:nvSpPr>
        <dsp:cNvPr id="0" name=""/>
        <dsp:cNvSpPr/>
      </dsp:nvSpPr>
      <dsp:spPr>
        <a:xfrm>
          <a:off x="4487011" y="1219200"/>
          <a:ext cx="3052286" cy="2641600"/>
        </a:xfrm>
        <a:prstGeom prst="roundRect">
          <a:avLst>
            <a:gd name="adj" fmla="val 10000"/>
          </a:avLst>
        </a:prstGeom>
        <a:solidFill>
          <a:schemeClr val="bg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tx1"/>
              </a:solidFill>
              <a:latin typeface="+mj-lt"/>
            </a:rPr>
            <a:t>Specific organizations or groups that influence an organization.</a:t>
          </a:r>
          <a:endParaRPr lang="en-US" sz="2500" kern="1200" dirty="0">
            <a:solidFill>
              <a:schemeClr val="tx1"/>
            </a:solidFill>
            <a:latin typeface="+mj-lt"/>
          </a:endParaRPr>
        </a:p>
      </dsp:txBody>
      <dsp:txXfrm>
        <a:off x="4487011" y="1219200"/>
        <a:ext cx="3052286" cy="26416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252A37-F8D3-4244-AD0C-C7D52AE7BB19}">
      <dsp:nvSpPr>
        <dsp:cNvPr id="0" name=""/>
        <dsp:cNvSpPr/>
      </dsp:nvSpPr>
      <dsp:spPr>
        <a:xfrm>
          <a:off x="1860603" y="1580"/>
          <a:ext cx="6213838" cy="855488"/>
        </a:xfrm>
        <a:prstGeom prst="rightArrow">
          <a:avLst>
            <a:gd name="adj1" fmla="val 75000"/>
            <a:gd name="adj2" fmla="val 50000"/>
          </a:avLst>
        </a:prstGeom>
        <a:solidFill>
          <a:srgbClr val="E9EBF5">
            <a:alpha val="9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mj-lt"/>
            </a:rPr>
            <a:t>The overall health and vitality of the economic system in which the organization operates.</a:t>
          </a:r>
          <a:endParaRPr lang="en-US" sz="2000" kern="1200" dirty="0">
            <a:latin typeface="+mj-lt"/>
          </a:endParaRPr>
        </a:p>
      </dsp:txBody>
      <dsp:txXfrm>
        <a:off x="1860603" y="1580"/>
        <a:ext cx="6213838" cy="855488"/>
      </dsp:txXfrm>
    </dsp:sp>
    <dsp:sp modelId="{78ABDA96-3483-463A-AB15-69C64823F57C}">
      <dsp:nvSpPr>
        <dsp:cNvPr id="0" name=""/>
        <dsp:cNvSpPr/>
      </dsp:nvSpPr>
      <dsp:spPr>
        <a:xfrm>
          <a:off x="0" y="1580"/>
          <a:ext cx="1857846" cy="855488"/>
        </a:xfrm>
        <a:prstGeom prst="roundRect">
          <a:avLst/>
        </a:prstGeom>
        <a:solidFill>
          <a:srgbClr val="E0F2F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E95A53"/>
              </a:solidFill>
              <a:latin typeface="+mj-lt"/>
            </a:rPr>
            <a:t>Economic dimension</a:t>
          </a:r>
          <a:endParaRPr lang="en-US" sz="1800" b="1" kern="1200" dirty="0">
            <a:solidFill>
              <a:srgbClr val="E95A53"/>
            </a:solidFill>
            <a:latin typeface="+mj-lt"/>
          </a:endParaRPr>
        </a:p>
      </dsp:txBody>
      <dsp:txXfrm>
        <a:off x="0" y="1580"/>
        <a:ext cx="1857846" cy="855488"/>
      </dsp:txXfrm>
    </dsp:sp>
    <dsp:sp modelId="{CD2C4F6C-BA35-4247-919D-09BBD3A9EE76}">
      <dsp:nvSpPr>
        <dsp:cNvPr id="0" name=""/>
        <dsp:cNvSpPr/>
      </dsp:nvSpPr>
      <dsp:spPr>
        <a:xfrm>
          <a:off x="1860603" y="942617"/>
          <a:ext cx="6213838" cy="855488"/>
        </a:xfrm>
        <a:prstGeom prst="rightArrow">
          <a:avLst>
            <a:gd name="adj1" fmla="val 75000"/>
            <a:gd name="adj2" fmla="val 50000"/>
          </a:avLst>
        </a:prstGeom>
        <a:solidFill>
          <a:srgbClr val="E9EBF5">
            <a:alpha val="9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mj-lt"/>
            </a:rPr>
            <a:t>The methods available for converting resources into products or services.</a:t>
          </a:r>
          <a:endParaRPr lang="en-US" sz="2000" kern="1200" dirty="0">
            <a:latin typeface="+mj-lt"/>
          </a:endParaRPr>
        </a:p>
      </dsp:txBody>
      <dsp:txXfrm>
        <a:off x="1860603" y="942617"/>
        <a:ext cx="6213838" cy="855488"/>
      </dsp:txXfrm>
    </dsp:sp>
    <dsp:sp modelId="{15A631AE-31E6-4978-AAA9-46C2DA32F5AF}">
      <dsp:nvSpPr>
        <dsp:cNvPr id="0" name=""/>
        <dsp:cNvSpPr/>
      </dsp:nvSpPr>
      <dsp:spPr>
        <a:xfrm>
          <a:off x="0" y="942617"/>
          <a:ext cx="1857846" cy="855488"/>
        </a:xfrm>
        <a:prstGeom prst="roundRect">
          <a:avLst/>
        </a:prstGeom>
        <a:solidFill>
          <a:srgbClr val="D8E8C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E95A53"/>
              </a:solidFill>
              <a:latin typeface="+mj-lt"/>
            </a:rPr>
            <a:t>Technological dimension</a:t>
          </a:r>
          <a:endParaRPr lang="en-US" sz="1800" b="1" kern="1200" dirty="0">
            <a:solidFill>
              <a:srgbClr val="E95A53"/>
            </a:solidFill>
            <a:latin typeface="+mj-lt"/>
          </a:endParaRPr>
        </a:p>
      </dsp:txBody>
      <dsp:txXfrm>
        <a:off x="0" y="942617"/>
        <a:ext cx="1857846" cy="855488"/>
      </dsp:txXfrm>
    </dsp:sp>
    <dsp:sp modelId="{33876814-6755-49B6-AF46-33A92E476B62}">
      <dsp:nvSpPr>
        <dsp:cNvPr id="0" name=""/>
        <dsp:cNvSpPr/>
      </dsp:nvSpPr>
      <dsp:spPr>
        <a:xfrm>
          <a:off x="1860603" y="1883655"/>
          <a:ext cx="6213838" cy="855488"/>
        </a:xfrm>
        <a:prstGeom prst="rightArrow">
          <a:avLst>
            <a:gd name="adj1" fmla="val 75000"/>
            <a:gd name="adj2" fmla="val 50000"/>
          </a:avLst>
        </a:prstGeom>
        <a:solidFill>
          <a:srgbClr val="E9EBF5">
            <a:alpha val="9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mj-lt"/>
            </a:rPr>
            <a:t>The customs, mores, values, and demographic characteristics of society.</a:t>
          </a:r>
          <a:endParaRPr lang="en-US" sz="2000" kern="1200" dirty="0">
            <a:latin typeface="+mj-lt"/>
          </a:endParaRPr>
        </a:p>
      </dsp:txBody>
      <dsp:txXfrm>
        <a:off x="1860603" y="1883655"/>
        <a:ext cx="6213838" cy="855488"/>
      </dsp:txXfrm>
    </dsp:sp>
    <dsp:sp modelId="{D8900F39-3B78-494F-AE24-3136E42E4F33}">
      <dsp:nvSpPr>
        <dsp:cNvPr id="0" name=""/>
        <dsp:cNvSpPr/>
      </dsp:nvSpPr>
      <dsp:spPr>
        <a:xfrm>
          <a:off x="0" y="1883655"/>
          <a:ext cx="1857846" cy="855488"/>
        </a:xfrm>
        <a:prstGeom prst="roundRect">
          <a:avLst/>
        </a:prstGeom>
        <a:solidFill>
          <a:srgbClr val="E9EBF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E95A53"/>
              </a:solidFill>
              <a:latin typeface="+mj-lt"/>
            </a:rPr>
            <a:t> Sociocultural dimension</a:t>
          </a:r>
          <a:endParaRPr lang="en-US" sz="1800" b="1" kern="1200" dirty="0">
            <a:solidFill>
              <a:srgbClr val="E95A53"/>
            </a:solidFill>
            <a:latin typeface="+mj-lt"/>
          </a:endParaRPr>
        </a:p>
      </dsp:txBody>
      <dsp:txXfrm>
        <a:off x="0" y="1883655"/>
        <a:ext cx="1857846" cy="855488"/>
      </dsp:txXfrm>
    </dsp:sp>
    <dsp:sp modelId="{11C031F1-21E4-4027-B8EE-ACDE44AF3806}">
      <dsp:nvSpPr>
        <dsp:cNvPr id="0" name=""/>
        <dsp:cNvSpPr/>
      </dsp:nvSpPr>
      <dsp:spPr>
        <a:xfrm>
          <a:off x="1860603" y="2824693"/>
          <a:ext cx="6213838" cy="855488"/>
        </a:xfrm>
        <a:prstGeom prst="rightArrow">
          <a:avLst>
            <a:gd name="adj1" fmla="val 75000"/>
            <a:gd name="adj2" fmla="val 50000"/>
          </a:avLst>
        </a:prstGeom>
        <a:solidFill>
          <a:srgbClr val="E9EBF5">
            <a:alpha val="9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mj-lt"/>
            </a:rPr>
            <a:t>The government regulation of business and the relationship between business and government.	</a:t>
          </a:r>
          <a:endParaRPr lang="en-US" sz="1800" kern="1200" dirty="0">
            <a:latin typeface="+mj-lt"/>
          </a:endParaRPr>
        </a:p>
      </dsp:txBody>
      <dsp:txXfrm>
        <a:off x="1860603" y="2824693"/>
        <a:ext cx="6213838" cy="855488"/>
      </dsp:txXfrm>
    </dsp:sp>
    <dsp:sp modelId="{6AD373BB-C122-4C00-A9CD-E8D35A532A0F}">
      <dsp:nvSpPr>
        <dsp:cNvPr id="0" name=""/>
        <dsp:cNvSpPr/>
      </dsp:nvSpPr>
      <dsp:spPr>
        <a:xfrm>
          <a:off x="0" y="2824693"/>
          <a:ext cx="1857846" cy="855488"/>
        </a:xfrm>
        <a:prstGeom prst="roundRect">
          <a:avLst/>
        </a:prstGeom>
        <a:solidFill>
          <a:srgbClr val="FEEAC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E95A53"/>
              </a:solidFill>
              <a:latin typeface="+mj-lt"/>
            </a:rPr>
            <a:t>Political-legal dimension</a:t>
          </a:r>
          <a:endParaRPr lang="en-US" sz="1800" b="1" kern="1200" dirty="0">
            <a:solidFill>
              <a:srgbClr val="E95A53"/>
            </a:solidFill>
            <a:latin typeface="+mj-lt"/>
          </a:endParaRPr>
        </a:p>
      </dsp:txBody>
      <dsp:txXfrm>
        <a:off x="0" y="2824693"/>
        <a:ext cx="1857846" cy="855488"/>
      </dsp:txXfrm>
    </dsp:sp>
    <dsp:sp modelId="{6ACC168F-D51F-4720-A9D8-0368A9A1EF1F}">
      <dsp:nvSpPr>
        <dsp:cNvPr id="0" name=""/>
        <dsp:cNvSpPr/>
      </dsp:nvSpPr>
      <dsp:spPr>
        <a:xfrm>
          <a:off x="1860603" y="3765731"/>
          <a:ext cx="6213838" cy="855488"/>
        </a:xfrm>
        <a:prstGeom prst="rightArrow">
          <a:avLst>
            <a:gd name="adj1" fmla="val 75000"/>
            <a:gd name="adj2" fmla="val 50000"/>
          </a:avLst>
        </a:prstGeom>
        <a:solidFill>
          <a:srgbClr val="E9EBF5">
            <a:alpha val="9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mj-lt"/>
            </a:rPr>
            <a:t>The extent to which an organization is involved in or affected by business in other countries.</a:t>
          </a:r>
          <a:endParaRPr lang="en-US" sz="1800" kern="1200" dirty="0">
            <a:latin typeface="+mj-lt"/>
          </a:endParaRPr>
        </a:p>
      </dsp:txBody>
      <dsp:txXfrm>
        <a:off x="1860603" y="3765731"/>
        <a:ext cx="6213838" cy="855488"/>
      </dsp:txXfrm>
    </dsp:sp>
    <dsp:sp modelId="{30F3E723-6CB4-45B5-B31A-B96286A355F6}">
      <dsp:nvSpPr>
        <dsp:cNvPr id="0" name=""/>
        <dsp:cNvSpPr/>
      </dsp:nvSpPr>
      <dsp:spPr>
        <a:xfrm>
          <a:off x="0" y="3765731"/>
          <a:ext cx="1857846" cy="855488"/>
        </a:xfrm>
        <a:prstGeom prst="roundRect">
          <a:avLst/>
        </a:prstGeom>
        <a:solidFill>
          <a:schemeClr val="bg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E95A53"/>
              </a:solidFill>
              <a:latin typeface="+mj-lt"/>
            </a:rPr>
            <a:t>International dimension</a:t>
          </a:r>
          <a:endParaRPr lang="en-US" sz="1800" b="1" kern="1200" dirty="0">
            <a:solidFill>
              <a:srgbClr val="E95A53"/>
            </a:solidFill>
            <a:latin typeface="+mj-lt"/>
          </a:endParaRPr>
        </a:p>
      </dsp:txBody>
      <dsp:txXfrm>
        <a:off x="0" y="3765731"/>
        <a:ext cx="1857846" cy="85548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8E371F-6671-4291-B5DE-B45665373A67}">
      <dsp:nvSpPr>
        <dsp:cNvPr id="0" name=""/>
        <dsp:cNvSpPr/>
      </dsp:nvSpPr>
      <dsp:spPr>
        <a:xfrm>
          <a:off x="0" y="42089"/>
          <a:ext cx="8229600" cy="608400"/>
        </a:xfrm>
        <a:prstGeom prst="roundRect">
          <a:avLst/>
        </a:prstGeom>
        <a:solidFill>
          <a:srgbClr val="E0F2F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b="1" kern="1200" dirty="0" smtClean="0">
              <a:solidFill>
                <a:srgbClr val="E95A53"/>
              </a:solidFill>
              <a:latin typeface="+mj-lt"/>
            </a:rPr>
            <a:t>Competitors </a:t>
          </a:r>
          <a:endParaRPr lang="en-US" sz="2600" b="1" kern="1200" dirty="0">
            <a:solidFill>
              <a:srgbClr val="E95A53"/>
            </a:solidFill>
            <a:latin typeface="+mj-lt"/>
          </a:endParaRPr>
        </a:p>
      </dsp:txBody>
      <dsp:txXfrm>
        <a:off x="0" y="42089"/>
        <a:ext cx="8229600" cy="608400"/>
      </dsp:txXfrm>
    </dsp:sp>
    <dsp:sp modelId="{12A8E7FA-EA8A-4CD3-ACEC-DCA95C212363}">
      <dsp:nvSpPr>
        <dsp:cNvPr id="0" name=""/>
        <dsp:cNvSpPr/>
      </dsp:nvSpPr>
      <dsp:spPr>
        <a:xfrm>
          <a:off x="0" y="650489"/>
          <a:ext cx="8229600"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latin typeface="+mj-lt"/>
            </a:rPr>
            <a:t>An organization that competes with other organizations for resources.</a:t>
          </a:r>
          <a:endParaRPr lang="en-US" sz="2000" kern="1200" dirty="0">
            <a:latin typeface="+mj-lt"/>
          </a:endParaRPr>
        </a:p>
      </dsp:txBody>
      <dsp:txXfrm>
        <a:off x="0" y="650489"/>
        <a:ext cx="8229600" cy="592020"/>
      </dsp:txXfrm>
    </dsp:sp>
    <dsp:sp modelId="{C8ADF417-41B1-4E89-A1E7-56928385706B}">
      <dsp:nvSpPr>
        <dsp:cNvPr id="0" name=""/>
        <dsp:cNvSpPr/>
      </dsp:nvSpPr>
      <dsp:spPr>
        <a:xfrm>
          <a:off x="0" y="1242509"/>
          <a:ext cx="8229600" cy="608400"/>
        </a:xfrm>
        <a:prstGeom prst="roundRect">
          <a:avLst/>
        </a:prstGeom>
        <a:solidFill>
          <a:srgbClr val="D8E8C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b="1" kern="1200" dirty="0" smtClean="0">
              <a:solidFill>
                <a:srgbClr val="E95A53"/>
              </a:solidFill>
              <a:latin typeface="+mj-lt"/>
            </a:rPr>
            <a:t>Customers</a:t>
          </a:r>
          <a:endParaRPr lang="en-US" sz="2600" b="1" kern="1200" dirty="0">
            <a:solidFill>
              <a:srgbClr val="E95A53"/>
            </a:solidFill>
            <a:latin typeface="+mj-lt"/>
          </a:endParaRPr>
        </a:p>
      </dsp:txBody>
      <dsp:txXfrm>
        <a:off x="0" y="1242509"/>
        <a:ext cx="8229600" cy="608400"/>
      </dsp:txXfrm>
    </dsp:sp>
    <dsp:sp modelId="{E8E1F1EB-4153-4DD8-B38E-95BCD2FBBDCF}">
      <dsp:nvSpPr>
        <dsp:cNvPr id="0" name=""/>
        <dsp:cNvSpPr/>
      </dsp:nvSpPr>
      <dsp:spPr>
        <a:xfrm>
          <a:off x="0" y="1850909"/>
          <a:ext cx="8229600"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latin typeface="+mj-lt"/>
            </a:rPr>
            <a:t>Whoever pays money to acquire an organization’s products/services.</a:t>
          </a:r>
          <a:endParaRPr lang="en-US" sz="2000" kern="1200" dirty="0">
            <a:latin typeface="+mj-lt"/>
          </a:endParaRPr>
        </a:p>
      </dsp:txBody>
      <dsp:txXfrm>
        <a:off x="0" y="1850909"/>
        <a:ext cx="8229600" cy="592020"/>
      </dsp:txXfrm>
    </dsp:sp>
    <dsp:sp modelId="{B2A66785-006E-4DEC-BBE6-FBA3CF493855}">
      <dsp:nvSpPr>
        <dsp:cNvPr id="0" name=""/>
        <dsp:cNvSpPr/>
      </dsp:nvSpPr>
      <dsp:spPr>
        <a:xfrm>
          <a:off x="0" y="2442929"/>
          <a:ext cx="8229600" cy="608400"/>
        </a:xfrm>
        <a:prstGeom prst="roundRect">
          <a:avLst/>
        </a:prstGeom>
        <a:solidFill>
          <a:srgbClr val="E9EBF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b="1" kern="1200" dirty="0" smtClean="0">
              <a:solidFill>
                <a:srgbClr val="E95A53"/>
              </a:solidFill>
              <a:latin typeface="+mj-lt"/>
            </a:rPr>
            <a:t> Suppliers</a:t>
          </a:r>
          <a:endParaRPr lang="en-US" sz="2600" b="1" kern="1200" dirty="0">
            <a:solidFill>
              <a:srgbClr val="E95A53"/>
            </a:solidFill>
            <a:latin typeface="+mj-lt"/>
          </a:endParaRPr>
        </a:p>
      </dsp:txBody>
      <dsp:txXfrm>
        <a:off x="0" y="2442929"/>
        <a:ext cx="8229600" cy="608400"/>
      </dsp:txXfrm>
    </dsp:sp>
    <dsp:sp modelId="{AB821F09-5BB4-4A32-92E5-6DC2DC7CC0B6}">
      <dsp:nvSpPr>
        <dsp:cNvPr id="0" name=""/>
        <dsp:cNvSpPr/>
      </dsp:nvSpPr>
      <dsp:spPr>
        <a:xfrm>
          <a:off x="0" y="3051329"/>
          <a:ext cx="8229600"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latin typeface="+mj-lt"/>
            </a:rPr>
            <a:t>An organization that provides resources for other organizations.</a:t>
          </a:r>
          <a:endParaRPr lang="en-US" sz="2000" kern="1200" dirty="0">
            <a:latin typeface="+mj-lt"/>
          </a:endParaRPr>
        </a:p>
      </dsp:txBody>
      <dsp:txXfrm>
        <a:off x="0" y="3051329"/>
        <a:ext cx="8229600" cy="430560"/>
      </dsp:txXfrm>
    </dsp:sp>
    <dsp:sp modelId="{D7BD13F9-A300-40A6-A436-DA4DAEBD4DF6}">
      <dsp:nvSpPr>
        <dsp:cNvPr id="0" name=""/>
        <dsp:cNvSpPr/>
      </dsp:nvSpPr>
      <dsp:spPr>
        <a:xfrm>
          <a:off x="0" y="3481890"/>
          <a:ext cx="8229600" cy="608400"/>
        </a:xfrm>
        <a:prstGeom prst="roundRect">
          <a:avLst/>
        </a:prstGeom>
        <a:solidFill>
          <a:srgbClr val="FEEAC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b="1" kern="1200" dirty="0" smtClean="0">
              <a:solidFill>
                <a:srgbClr val="E95A53"/>
              </a:solidFill>
              <a:latin typeface="+mj-lt"/>
            </a:rPr>
            <a:t>Strategic partners (strategic allies)</a:t>
          </a:r>
          <a:endParaRPr lang="en-US" sz="2600" b="1" kern="1200" dirty="0">
            <a:solidFill>
              <a:srgbClr val="E95A53"/>
            </a:solidFill>
            <a:latin typeface="+mj-lt"/>
          </a:endParaRPr>
        </a:p>
      </dsp:txBody>
      <dsp:txXfrm>
        <a:off x="0" y="3481890"/>
        <a:ext cx="8229600" cy="608400"/>
      </dsp:txXfrm>
    </dsp:sp>
    <dsp:sp modelId="{1FA5E0D6-C95E-4185-8F19-04009DC08C3B}">
      <dsp:nvSpPr>
        <dsp:cNvPr id="0" name=""/>
        <dsp:cNvSpPr/>
      </dsp:nvSpPr>
      <dsp:spPr>
        <a:xfrm>
          <a:off x="0" y="4090290"/>
          <a:ext cx="8229600"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latin typeface="+mj-lt"/>
            </a:rPr>
            <a:t>An organization working together with one or more other organizations in a joint venture or similar arrangement.	</a:t>
          </a:r>
          <a:endParaRPr lang="en-US" sz="2000" kern="1200" dirty="0">
            <a:latin typeface="+mj-lt"/>
          </a:endParaRPr>
        </a:p>
      </dsp:txBody>
      <dsp:txXfrm>
        <a:off x="0" y="4090290"/>
        <a:ext cx="8229600" cy="59202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8E371F-6671-4291-B5DE-B45665373A67}">
      <dsp:nvSpPr>
        <dsp:cNvPr id="0" name=""/>
        <dsp:cNvSpPr/>
      </dsp:nvSpPr>
      <dsp:spPr>
        <a:xfrm>
          <a:off x="0" y="53099"/>
          <a:ext cx="8229600" cy="702000"/>
        </a:xfrm>
        <a:prstGeom prst="roundRect">
          <a:avLst/>
        </a:prstGeom>
        <a:solidFill>
          <a:srgbClr val="E0F2F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b="1" kern="1200" dirty="0" smtClean="0">
              <a:solidFill>
                <a:srgbClr val="E95A53"/>
              </a:solidFill>
              <a:latin typeface="+mj-lt"/>
            </a:rPr>
            <a:t>Regulators  </a:t>
          </a:r>
          <a:endParaRPr lang="en-US" sz="3000" b="1" kern="1200" dirty="0">
            <a:solidFill>
              <a:srgbClr val="E95A53"/>
            </a:solidFill>
            <a:latin typeface="+mj-lt"/>
          </a:endParaRPr>
        </a:p>
      </dsp:txBody>
      <dsp:txXfrm>
        <a:off x="0" y="53099"/>
        <a:ext cx="8229600" cy="702000"/>
      </dsp:txXfrm>
    </dsp:sp>
    <dsp:sp modelId="{12A8E7FA-EA8A-4CD3-ACEC-DCA95C212363}">
      <dsp:nvSpPr>
        <dsp:cNvPr id="0" name=""/>
        <dsp:cNvSpPr/>
      </dsp:nvSpPr>
      <dsp:spPr>
        <a:xfrm>
          <a:off x="0" y="755099"/>
          <a:ext cx="8229600"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smtClean="0">
              <a:latin typeface="+mj-lt"/>
            </a:rPr>
            <a:t>A unit that has the potential to control, legislate, or otherwise influence the organization’s policies and practices.</a:t>
          </a:r>
          <a:endParaRPr lang="en-US" sz="2300" kern="1200" dirty="0">
            <a:latin typeface="+mj-lt"/>
          </a:endParaRPr>
        </a:p>
      </dsp:txBody>
      <dsp:txXfrm>
        <a:off x="0" y="755099"/>
        <a:ext cx="8229600" cy="993600"/>
      </dsp:txXfrm>
    </dsp:sp>
    <dsp:sp modelId="{C8ADF417-41B1-4E89-A1E7-56928385706B}">
      <dsp:nvSpPr>
        <dsp:cNvPr id="0" name=""/>
        <dsp:cNvSpPr/>
      </dsp:nvSpPr>
      <dsp:spPr>
        <a:xfrm>
          <a:off x="0" y="1748700"/>
          <a:ext cx="8229600" cy="702000"/>
        </a:xfrm>
        <a:prstGeom prst="roundRect">
          <a:avLst/>
        </a:prstGeom>
        <a:solidFill>
          <a:srgbClr val="D8E8C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b="1" kern="1200" dirty="0" smtClean="0">
              <a:solidFill>
                <a:srgbClr val="E95A53"/>
              </a:solidFill>
              <a:latin typeface="+mj-lt"/>
            </a:rPr>
            <a:t>Regulatory agencies</a:t>
          </a:r>
          <a:endParaRPr lang="en-US" sz="3000" b="1" kern="1200" dirty="0">
            <a:solidFill>
              <a:srgbClr val="E95A53"/>
            </a:solidFill>
            <a:latin typeface="+mj-lt"/>
          </a:endParaRPr>
        </a:p>
      </dsp:txBody>
      <dsp:txXfrm>
        <a:off x="0" y="1748700"/>
        <a:ext cx="8229600" cy="702000"/>
      </dsp:txXfrm>
    </dsp:sp>
    <dsp:sp modelId="{E8E1F1EB-4153-4DD8-B38E-95BCD2FBBDCF}">
      <dsp:nvSpPr>
        <dsp:cNvPr id="0" name=""/>
        <dsp:cNvSpPr/>
      </dsp:nvSpPr>
      <dsp:spPr>
        <a:xfrm>
          <a:off x="0" y="2450699"/>
          <a:ext cx="8229600" cy="683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smtClean="0">
              <a:latin typeface="+mj-lt"/>
            </a:rPr>
            <a:t>An agency created by the government to regulate business activities.</a:t>
          </a:r>
          <a:endParaRPr lang="en-US" sz="2300" kern="1200" dirty="0">
            <a:latin typeface="+mj-lt"/>
          </a:endParaRPr>
        </a:p>
      </dsp:txBody>
      <dsp:txXfrm>
        <a:off x="0" y="2450699"/>
        <a:ext cx="8229600" cy="683100"/>
      </dsp:txXfrm>
    </dsp:sp>
    <dsp:sp modelId="{B2A66785-006E-4DEC-BBE6-FBA3CF493855}">
      <dsp:nvSpPr>
        <dsp:cNvPr id="0" name=""/>
        <dsp:cNvSpPr/>
      </dsp:nvSpPr>
      <dsp:spPr>
        <a:xfrm>
          <a:off x="0" y="3133800"/>
          <a:ext cx="8229600" cy="702000"/>
        </a:xfrm>
        <a:prstGeom prst="roundRect">
          <a:avLst/>
        </a:prstGeom>
        <a:solidFill>
          <a:srgbClr val="E9EBF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b="1" kern="1200" dirty="0" smtClean="0">
              <a:solidFill>
                <a:srgbClr val="E95A53"/>
              </a:solidFill>
              <a:latin typeface="+mj-lt"/>
            </a:rPr>
            <a:t>Interest group</a:t>
          </a:r>
          <a:endParaRPr lang="en-US" sz="3000" b="1" kern="1200" dirty="0">
            <a:solidFill>
              <a:srgbClr val="E95A53"/>
            </a:solidFill>
            <a:latin typeface="+mj-lt"/>
          </a:endParaRPr>
        </a:p>
      </dsp:txBody>
      <dsp:txXfrm>
        <a:off x="0" y="3133800"/>
        <a:ext cx="8229600" cy="702000"/>
      </dsp:txXfrm>
    </dsp:sp>
    <dsp:sp modelId="{AB821F09-5BB4-4A32-92E5-6DC2DC7CC0B6}">
      <dsp:nvSpPr>
        <dsp:cNvPr id="0" name=""/>
        <dsp:cNvSpPr/>
      </dsp:nvSpPr>
      <dsp:spPr>
        <a:xfrm>
          <a:off x="0" y="3835800"/>
          <a:ext cx="8229600" cy="683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smtClean="0">
              <a:latin typeface="+mj-lt"/>
            </a:rPr>
            <a:t>A group organized by its members to attempt to influence business.</a:t>
          </a:r>
          <a:endParaRPr lang="en-US" sz="2300" kern="1200" dirty="0">
            <a:latin typeface="+mj-lt"/>
          </a:endParaRPr>
        </a:p>
      </dsp:txBody>
      <dsp:txXfrm>
        <a:off x="0" y="3835800"/>
        <a:ext cx="8229600" cy="68310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8E371F-6671-4291-B5DE-B45665373A67}">
      <dsp:nvSpPr>
        <dsp:cNvPr id="0" name=""/>
        <dsp:cNvSpPr/>
      </dsp:nvSpPr>
      <dsp:spPr>
        <a:xfrm>
          <a:off x="0" y="150149"/>
          <a:ext cx="7772400" cy="702000"/>
        </a:xfrm>
        <a:prstGeom prst="roundRect">
          <a:avLst/>
        </a:prstGeom>
        <a:solidFill>
          <a:srgbClr val="E0F2F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b="1" kern="1200" dirty="0" smtClean="0">
              <a:solidFill>
                <a:srgbClr val="E95A53"/>
              </a:solidFill>
              <a:latin typeface="+mj-lt"/>
            </a:rPr>
            <a:t>Owners  </a:t>
          </a:r>
          <a:endParaRPr lang="en-US" sz="3000" b="1" kern="1200" dirty="0">
            <a:solidFill>
              <a:srgbClr val="E95A53"/>
            </a:solidFill>
            <a:latin typeface="+mj-lt"/>
          </a:endParaRPr>
        </a:p>
      </dsp:txBody>
      <dsp:txXfrm>
        <a:off x="0" y="150149"/>
        <a:ext cx="7772400" cy="702000"/>
      </dsp:txXfrm>
    </dsp:sp>
    <dsp:sp modelId="{12A8E7FA-EA8A-4CD3-ACEC-DCA95C212363}">
      <dsp:nvSpPr>
        <dsp:cNvPr id="0" name=""/>
        <dsp:cNvSpPr/>
      </dsp:nvSpPr>
      <dsp:spPr>
        <a:xfrm>
          <a:off x="0" y="852149"/>
          <a:ext cx="7772400"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smtClean="0">
              <a:latin typeface="+mj-lt"/>
            </a:rPr>
            <a:t>Whoever can claim property rights to an organization.</a:t>
          </a:r>
          <a:endParaRPr lang="en-US" sz="2300" kern="1200" dirty="0">
            <a:latin typeface="+mj-lt"/>
          </a:endParaRPr>
        </a:p>
      </dsp:txBody>
      <dsp:txXfrm>
        <a:off x="0" y="852149"/>
        <a:ext cx="7772400" cy="496800"/>
      </dsp:txXfrm>
    </dsp:sp>
    <dsp:sp modelId="{C8ADF417-41B1-4E89-A1E7-56928385706B}">
      <dsp:nvSpPr>
        <dsp:cNvPr id="0" name=""/>
        <dsp:cNvSpPr/>
      </dsp:nvSpPr>
      <dsp:spPr>
        <a:xfrm>
          <a:off x="0" y="1348949"/>
          <a:ext cx="7772400" cy="702000"/>
        </a:xfrm>
        <a:prstGeom prst="roundRect">
          <a:avLst/>
        </a:prstGeom>
        <a:solidFill>
          <a:srgbClr val="D8E8C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b="1" kern="1200" dirty="0" smtClean="0">
              <a:solidFill>
                <a:srgbClr val="E95A53"/>
              </a:solidFill>
              <a:latin typeface="+mj-lt"/>
            </a:rPr>
            <a:t>Board of directors</a:t>
          </a:r>
          <a:endParaRPr lang="en-US" sz="3000" b="1" kern="1200" dirty="0">
            <a:solidFill>
              <a:srgbClr val="E95A53"/>
            </a:solidFill>
            <a:latin typeface="+mj-lt"/>
          </a:endParaRPr>
        </a:p>
      </dsp:txBody>
      <dsp:txXfrm>
        <a:off x="0" y="1348949"/>
        <a:ext cx="7772400" cy="702000"/>
      </dsp:txXfrm>
    </dsp:sp>
    <dsp:sp modelId="{E8E1F1EB-4153-4DD8-B38E-95BCD2FBBDCF}">
      <dsp:nvSpPr>
        <dsp:cNvPr id="0" name=""/>
        <dsp:cNvSpPr/>
      </dsp:nvSpPr>
      <dsp:spPr>
        <a:xfrm>
          <a:off x="0" y="2050949"/>
          <a:ext cx="7772400" cy="130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smtClean="0">
              <a:latin typeface="+mj-lt"/>
            </a:rPr>
            <a:t>Governing body elected by a corporation’s stockholders and charged with overseeing the general management of the firm to ensure that it is being run in a way that best serves the stockholders’ interests.</a:t>
          </a:r>
          <a:endParaRPr lang="en-US" sz="2300" kern="1200" dirty="0">
            <a:latin typeface="+mj-lt"/>
          </a:endParaRPr>
        </a:p>
      </dsp:txBody>
      <dsp:txXfrm>
        <a:off x="0" y="2050949"/>
        <a:ext cx="7772400" cy="130410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42AF1A-43F5-47F5-A319-918F3662159B}">
      <dsp:nvSpPr>
        <dsp:cNvPr id="0" name=""/>
        <dsp:cNvSpPr/>
      </dsp:nvSpPr>
      <dsp:spPr>
        <a:xfrm>
          <a:off x="0" y="0"/>
          <a:ext cx="7772400" cy="2438400"/>
        </a:xfrm>
        <a:prstGeom prst="roundRect">
          <a:avLst>
            <a:gd name="adj" fmla="val 10000"/>
          </a:avLst>
        </a:prstGeom>
        <a:solidFill>
          <a:srgbClr val="FEEAC9"/>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1" kern="1200" dirty="0" smtClean="0">
              <a:solidFill>
                <a:srgbClr val="E95A53"/>
              </a:solidFill>
              <a:latin typeface="+mj-lt"/>
            </a:rPr>
            <a:t>Organization culture</a:t>
          </a:r>
          <a:endParaRPr lang="en-US" sz="3500" b="1" kern="1200" dirty="0">
            <a:solidFill>
              <a:srgbClr val="E95A53"/>
            </a:solidFill>
            <a:latin typeface="+mj-lt"/>
          </a:endParaRPr>
        </a:p>
      </dsp:txBody>
      <dsp:txXfrm>
        <a:off x="0" y="0"/>
        <a:ext cx="7772400" cy="731520"/>
      </dsp:txXfrm>
    </dsp:sp>
    <dsp:sp modelId="{0C6BF55B-D10B-4FBF-9F26-63F39B61C434}">
      <dsp:nvSpPr>
        <dsp:cNvPr id="0" name=""/>
        <dsp:cNvSpPr/>
      </dsp:nvSpPr>
      <dsp:spPr>
        <a:xfrm>
          <a:off x="575748" y="731520"/>
          <a:ext cx="6620903" cy="1584960"/>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mj-lt"/>
            </a:rPr>
            <a:t>The set of values, beliefs, behaviors, customs, and attitudes that helps the members of the organization understand what it stands for, how it does things, and what it considers important.</a:t>
          </a:r>
          <a:endParaRPr lang="en-US" sz="2400" kern="1200" dirty="0">
            <a:solidFill>
              <a:schemeClr val="tx1"/>
            </a:solidFill>
            <a:latin typeface="+mj-lt"/>
          </a:endParaRPr>
        </a:p>
      </dsp:txBody>
      <dsp:txXfrm>
        <a:off x="575748" y="731520"/>
        <a:ext cx="6620903" cy="158496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824077-A447-41E3-951B-B25294BC6B94}">
      <dsp:nvSpPr>
        <dsp:cNvPr id="0" name=""/>
        <dsp:cNvSpPr/>
      </dsp:nvSpPr>
      <dsp:spPr>
        <a:xfrm rot="16200000">
          <a:off x="-65211" y="69291"/>
          <a:ext cx="4064000" cy="3925416"/>
        </a:xfrm>
        <a:prstGeom prst="flowChartManualOperation">
          <a:avLst/>
        </a:prstGeom>
        <a:solidFill>
          <a:srgbClr val="D8E8C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4407" bIns="0" numCol="1" spcCol="1270" anchor="t" anchorCtr="0">
          <a:noAutofit/>
        </a:bodyPr>
        <a:lstStyle/>
        <a:p>
          <a:pPr lvl="0" algn="l" defTabSz="1200150">
            <a:lnSpc>
              <a:spcPct val="90000"/>
            </a:lnSpc>
            <a:spcBef>
              <a:spcPct val="0"/>
            </a:spcBef>
            <a:spcAft>
              <a:spcPct val="35000"/>
            </a:spcAft>
          </a:pPr>
          <a:r>
            <a:rPr lang="en-US" sz="2700" b="1" kern="1200" dirty="0" smtClean="0">
              <a:solidFill>
                <a:srgbClr val="E95A53"/>
              </a:solidFill>
              <a:latin typeface="+mj-lt"/>
            </a:rPr>
            <a:t>Multiculturalism </a:t>
          </a:r>
          <a:endParaRPr lang="en-US" sz="2700" b="1" kern="1200" dirty="0">
            <a:solidFill>
              <a:srgbClr val="E95A53"/>
            </a:solidFill>
            <a:latin typeface="+mj-lt"/>
          </a:endParaRPr>
        </a:p>
        <a:p>
          <a:pPr marL="228600" lvl="1" indent="-228600" algn="l" defTabSz="933450">
            <a:lnSpc>
              <a:spcPct val="90000"/>
            </a:lnSpc>
            <a:spcBef>
              <a:spcPct val="0"/>
            </a:spcBef>
            <a:spcAft>
              <a:spcPct val="15000"/>
            </a:spcAft>
            <a:buChar char="••"/>
          </a:pPr>
          <a:r>
            <a:rPr lang="en-US" sz="2100" kern="1200" dirty="0" smtClean="0">
              <a:solidFill>
                <a:schemeClr val="tx1"/>
              </a:solidFill>
              <a:latin typeface="+mj-lt"/>
            </a:rPr>
            <a:t>The broad issues associated with differences in values, beliefs, behaviors, customs, and attitudes held by people in different cultures.</a:t>
          </a:r>
          <a:endParaRPr lang="en-US" sz="2100" kern="1200" dirty="0">
            <a:solidFill>
              <a:schemeClr val="tx1"/>
            </a:solidFill>
            <a:latin typeface="+mj-lt"/>
          </a:endParaRPr>
        </a:p>
      </dsp:txBody>
      <dsp:txXfrm rot="16200000">
        <a:off x="-65211" y="69291"/>
        <a:ext cx="4064000" cy="3925416"/>
      </dsp:txXfrm>
    </dsp:sp>
    <dsp:sp modelId="{EE1FBF9F-5364-42F6-B0B9-34FE759E707A}">
      <dsp:nvSpPr>
        <dsp:cNvPr id="0" name=""/>
        <dsp:cNvSpPr/>
      </dsp:nvSpPr>
      <dsp:spPr>
        <a:xfrm rot="16200000">
          <a:off x="4154611" y="69291"/>
          <a:ext cx="4064000" cy="3925416"/>
        </a:xfrm>
        <a:prstGeom prst="flowChartManualOperation">
          <a:avLst/>
        </a:prstGeom>
        <a:solidFill>
          <a:srgbClr val="FEEAC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4407" bIns="0" numCol="1" spcCol="1270" anchor="t" anchorCtr="0">
          <a:noAutofit/>
        </a:bodyPr>
        <a:lstStyle/>
        <a:p>
          <a:pPr lvl="0" algn="l" defTabSz="1200150">
            <a:lnSpc>
              <a:spcPct val="90000"/>
            </a:lnSpc>
            <a:spcBef>
              <a:spcPct val="0"/>
            </a:spcBef>
            <a:spcAft>
              <a:spcPct val="35000"/>
            </a:spcAft>
          </a:pPr>
          <a:r>
            <a:rPr lang="en-US" sz="2700" b="1" kern="1200" dirty="0" smtClean="0">
              <a:solidFill>
                <a:srgbClr val="E95A53"/>
              </a:solidFill>
              <a:latin typeface="+mj-lt"/>
            </a:rPr>
            <a:t>Diversity </a:t>
          </a:r>
          <a:endParaRPr lang="en-US" sz="2700" b="1" kern="1200" dirty="0">
            <a:solidFill>
              <a:srgbClr val="E95A53"/>
            </a:solidFill>
            <a:latin typeface="+mj-lt"/>
          </a:endParaRPr>
        </a:p>
        <a:p>
          <a:pPr marL="228600" lvl="1" indent="-228600" algn="l" defTabSz="933450">
            <a:lnSpc>
              <a:spcPct val="90000"/>
            </a:lnSpc>
            <a:spcBef>
              <a:spcPct val="0"/>
            </a:spcBef>
            <a:spcAft>
              <a:spcPct val="15000"/>
            </a:spcAft>
            <a:buChar char="••"/>
          </a:pPr>
          <a:r>
            <a:rPr lang="en-US" sz="2100" kern="1200" dirty="0" smtClean="0">
              <a:solidFill>
                <a:schemeClr val="tx1"/>
              </a:solidFill>
              <a:latin typeface="+mj-lt"/>
            </a:rPr>
            <a:t>Exists in a group or organization when its members differ from one another along one or more important dimensions, such as age, gender, or ethnicity.</a:t>
          </a:r>
          <a:endParaRPr lang="en-US" sz="2100" kern="1200" dirty="0">
            <a:solidFill>
              <a:schemeClr val="tx1"/>
            </a:solidFill>
            <a:latin typeface="+mj-lt"/>
          </a:endParaRPr>
        </a:p>
      </dsp:txBody>
      <dsp:txXfrm rot="16200000">
        <a:off x="4154611" y="69291"/>
        <a:ext cx="4064000" cy="3925416"/>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AB3A77-D71C-4325-923F-D3294F4F7259}">
      <dsp:nvSpPr>
        <dsp:cNvPr id="0" name=""/>
        <dsp:cNvSpPr/>
      </dsp:nvSpPr>
      <dsp:spPr>
        <a:xfrm>
          <a:off x="4583" y="0"/>
          <a:ext cx="1608534" cy="3759200"/>
        </a:xfrm>
        <a:prstGeom prst="roundRect">
          <a:avLst>
            <a:gd name="adj" fmla="val 10000"/>
          </a:avLst>
        </a:prstGeom>
        <a:solidFill>
          <a:srgbClr val="FEEAC9"/>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mj-lt"/>
            </a:rPr>
            <a:t>Threat of new entrants</a:t>
          </a:r>
          <a:endParaRPr lang="en-US" sz="2100" kern="1200" dirty="0">
            <a:latin typeface="+mj-lt"/>
          </a:endParaRPr>
        </a:p>
      </dsp:txBody>
      <dsp:txXfrm>
        <a:off x="4583" y="0"/>
        <a:ext cx="1608534" cy="1127760"/>
      </dsp:txXfrm>
    </dsp:sp>
    <dsp:sp modelId="{CBEC1058-9B95-4D97-9FBF-A7680626A484}">
      <dsp:nvSpPr>
        <dsp:cNvPr id="0" name=""/>
        <dsp:cNvSpPr/>
      </dsp:nvSpPr>
      <dsp:spPr>
        <a:xfrm>
          <a:off x="165437" y="1127760"/>
          <a:ext cx="1286827" cy="2443480"/>
        </a:xfrm>
        <a:prstGeom prst="roundRect">
          <a:avLst>
            <a:gd name="adj" fmla="val 10000"/>
          </a:avLst>
        </a:prstGeom>
        <a:solidFill>
          <a:schemeClr val="bg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mj-lt"/>
            </a:rPr>
            <a:t>Ease of entering the market.</a:t>
          </a:r>
          <a:endParaRPr lang="en-US" sz="2000" kern="1200" dirty="0">
            <a:solidFill>
              <a:schemeClr val="tx1"/>
            </a:solidFill>
            <a:latin typeface="+mj-lt"/>
          </a:endParaRPr>
        </a:p>
      </dsp:txBody>
      <dsp:txXfrm>
        <a:off x="165437" y="1127760"/>
        <a:ext cx="1286827" cy="2443480"/>
      </dsp:txXfrm>
    </dsp:sp>
    <dsp:sp modelId="{CB0F07E4-BB44-49D8-827B-9B087A5CAD46}">
      <dsp:nvSpPr>
        <dsp:cNvPr id="0" name=""/>
        <dsp:cNvSpPr/>
      </dsp:nvSpPr>
      <dsp:spPr>
        <a:xfrm>
          <a:off x="1733758" y="0"/>
          <a:ext cx="1608534" cy="3759200"/>
        </a:xfrm>
        <a:prstGeom prst="roundRect">
          <a:avLst>
            <a:gd name="adj" fmla="val 10000"/>
          </a:avLst>
        </a:prstGeom>
        <a:solidFill>
          <a:srgbClr val="D8E8C4"/>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mj-lt"/>
            </a:rPr>
            <a:t>Competitive rivalry</a:t>
          </a:r>
          <a:endParaRPr lang="en-US" sz="2100" kern="1200" dirty="0">
            <a:latin typeface="+mj-lt"/>
          </a:endParaRPr>
        </a:p>
      </dsp:txBody>
      <dsp:txXfrm>
        <a:off x="1733758" y="0"/>
        <a:ext cx="1608534" cy="1127760"/>
      </dsp:txXfrm>
    </dsp:sp>
    <dsp:sp modelId="{8F25A234-EC54-4979-BB8E-A7474ACBA891}">
      <dsp:nvSpPr>
        <dsp:cNvPr id="0" name=""/>
        <dsp:cNvSpPr/>
      </dsp:nvSpPr>
      <dsp:spPr>
        <a:xfrm>
          <a:off x="1894611" y="1127760"/>
          <a:ext cx="1286827" cy="2443480"/>
        </a:xfrm>
        <a:prstGeom prst="roundRect">
          <a:avLst>
            <a:gd name="adj" fmla="val 10000"/>
          </a:avLst>
        </a:prstGeom>
        <a:solidFill>
          <a:schemeClr val="bg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mj-lt"/>
            </a:rPr>
            <a:t>Rivalry between firms in the same industry.</a:t>
          </a:r>
          <a:endParaRPr lang="en-US" sz="2000" kern="1200" dirty="0">
            <a:solidFill>
              <a:schemeClr val="tx1"/>
            </a:solidFill>
            <a:latin typeface="+mj-lt"/>
          </a:endParaRPr>
        </a:p>
      </dsp:txBody>
      <dsp:txXfrm>
        <a:off x="1894611" y="1127760"/>
        <a:ext cx="1286827" cy="2443480"/>
      </dsp:txXfrm>
    </dsp:sp>
    <dsp:sp modelId="{FFA7CE22-F43B-4F5D-9E2B-3A2F6A3D961F}">
      <dsp:nvSpPr>
        <dsp:cNvPr id="0" name=""/>
        <dsp:cNvSpPr/>
      </dsp:nvSpPr>
      <dsp:spPr>
        <a:xfrm>
          <a:off x="3462932" y="0"/>
          <a:ext cx="1608534" cy="3759200"/>
        </a:xfrm>
        <a:prstGeom prst="roundRect">
          <a:avLst>
            <a:gd name="adj" fmla="val 10000"/>
          </a:avLst>
        </a:prstGeom>
        <a:solidFill>
          <a:srgbClr val="E0F2FB"/>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mj-lt"/>
            </a:rPr>
            <a:t>Threat of substitute products</a:t>
          </a:r>
          <a:endParaRPr lang="en-US" sz="2100" kern="1200" dirty="0">
            <a:latin typeface="+mj-lt"/>
          </a:endParaRPr>
        </a:p>
      </dsp:txBody>
      <dsp:txXfrm>
        <a:off x="3462932" y="0"/>
        <a:ext cx="1608534" cy="1127760"/>
      </dsp:txXfrm>
    </dsp:sp>
    <dsp:sp modelId="{AB0BA60E-E683-4B43-8C6C-F404FAF26266}">
      <dsp:nvSpPr>
        <dsp:cNvPr id="0" name=""/>
        <dsp:cNvSpPr/>
      </dsp:nvSpPr>
      <dsp:spPr>
        <a:xfrm>
          <a:off x="3623786" y="1127760"/>
          <a:ext cx="1286827" cy="2443480"/>
        </a:xfrm>
        <a:prstGeom prst="roundRect">
          <a:avLst>
            <a:gd name="adj" fmla="val 10000"/>
          </a:avLst>
        </a:prstGeom>
        <a:solidFill>
          <a:schemeClr val="bg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mj-lt"/>
            </a:rPr>
            <a:t>Can other products work just as well?</a:t>
          </a:r>
          <a:endParaRPr lang="en-US" sz="2000" kern="1200" dirty="0">
            <a:solidFill>
              <a:schemeClr val="tx1"/>
            </a:solidFill>
            <a:latin typeface="+mj-lt"/>
          </a:endParaRPr>
        </a:p>
      </dsp:txBody>
      <dsp:txXfrm>
        <a:off x="3623786" y="1127760"/>
        <a:ext cx="1286827" cy="2443480"/>
      </dsp:txXfrm>
    </dsp:sp>
    <dsp:sp modelId="{FD083770-748A-4769-B953-6FC50F57AC46}">
      <dsp:nvSpPr>
        <dsp:cNvPr id="0" name=""/>
        <dsp:cNvSpPr/>
      </dsp:nvSpPr>
      <dsp:spPr>
        <a:xfrm>
          <a:off x="5192107" y="0"/>
          <a:ext cx="1608534" cy="3759200"/>
        </a:xfrm>
        <a:prstGeom prst="roundRect">
          <a:avLst>
            <a:gd name="adj" fmla="val 10000"/>
          </a:avLst>
        </a:prstGeom>
        <a:solidFill>
          <a:schemeClr val="accent4">
            <a:lumMod val="20000"/>
            <a:lumOff val="8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mj-lt"/>
            </a:rPr>
            <a:t>Power of buyers</a:t>
          </a:r>
          <a:endParaRPr lang="en-US" sz="2100" kern="1200" dirty="0">
            <a:latin typeface="+mj-lt"/>
          </a:endParaRPr>
        </a:p>
      </dsp:txBody>
      <dsp:txXfrm>
        <a:off x="5192107" y="0"/>
        <a:ext cx="1608534" cy="1127760"/>
      </dsp:txXfrm>
    </dsp:sp>
    <dsp:sp modelId="{45F8B513-8539-40E5-98E5-33D87CA14EAC}">
      <dsp:nvSpPr>
        <dsp:cNvPr id="0" name=""/>
        <dsp:cNvSpPr/>
      </dsp:nvSpPr>
      <dsp:spPr>
        <a:xfrm>
          <a:off x="5352960" y="1127760"/>
          <a:ext cx="1286827" cy="2443480"/>
        </a:xfrm>
        <a:prstGeom prst="roundRect">
          <a:avLst>
            <a:gd name="adj" fmla="val 10000"/>
          </a:avLst>
        </a:prstGeom>
        <a:solidFill>
          <a:schemeClr val="bg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mj-lt"/>
            </a:rPr>
            <a:t>Extent buyer’s influence suppliers.</a:t>
          </a:r>
          <a:endParaRPr lang="en-US" sz="2000" kern="1200" dirty="0">
            <a:solidFill>
              <a:schemeClr val="tx1"/>
            </a:solidFill>
            <a:latin typeface="+mj-lt"/>
          </a:endParaRPr>
        </a:p>
      </dsp:txBody>
      <dsp:txXfrm>
        <a:off x="5352960" y="1127760"/>
        <a:ext cx="1286827" cy="2443480"/>
      </dsp:txXfrm>
    </dsp:sp>
    <dsp:sp modelId="{3906E167-49C0-4694-B98E-0694DF0EA4DE}">
      <dsp:nvSpPr>
        <dsp:cNvPr id="0" name=""/>
        <dsp:cNvSpPr/>
      </dsp:nvSpPr>
      <dsp:spPr>
        <a:xfrm>
          <a:off x="6921281" y="0"/>
          <a:ext cx="1608534" cy="3759200"/>
        </a:xfrm>
        <a:prstGeom prst="roundRect">
          <a:avLst>
            <a:gd name="adj" fmla="val 10000"/>
          </a:avLst>
        </a:prstGeom>
        <a:solidFill>
          <a:srgbClr val="E9EBF5"/>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mj-lt"/>
            </a:rPr>
            <a:t>Power of suppliers</a:t>
          </a:r>
          <a:endParaRPr lang="en-US" sz="2100" kern="1200" dirty="0">
            <a:latin typeface="+mj-lt"/>
          </a:endParaRPr>
        </a:p>
      </dsp:txBody>
      <dsp:txXfrm>
        <a:off x="6921281" y="0"/>
        <a:ext cx="1608534" cy="1127760"/>
      </dsp:txXfrm>
    </dsp:sp>
    <dsp:sp modelId="{C9B76752-58FD-4A46-B139-F0BA5C5C6B78}">
      <dsp:nvSpPr>
        <dsp:cNvPr id="0" name=""/>
        <dsp:cNvSpPr/>
      </dsp:nvSpPr>
      <dsp:spPr>
        <a:xfrm>
          <a:off x="7082135" y="1127760"/>
          <a:ext cx="1286827" cy="2443480"/>
        </a:xfrm>
        <a:prstGeom prst="roundRect">
          <a:avLst>
            <a:gd name="adj" fmla="val 10000"/>
          </a:avLst>
        </a:prstGeom>
        <a:solidFill>
          <a:schemeClr val="bg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mj-lt"/>
            </a:rPr>
            <a:t>Extent suppliers influence buyers.</a:t>
          </a:r>
          <a:endParaRPr lang="en-US" sz="2000" kern="1200" dirty="0">
            <a:solidFill>
              <a:schemeClr val="tx1"/>
            </a:solidFill>
            <a:latin typeface="+mj-lt"/>
          </a:endParaRPr>
        </a:p>
      </dsp:txBody>
      <dsp:txXfrm>
        <a:off x="7082135" y="1127760"/>
        <a:ext cx="1286827" cy="244348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26486D-A2CC-4962-AC8F-5CFB0B109A6A}" type="datetimeFigureOut">
              <a:rPr lang="en-US" smtClean="0"/>
              <a:pPr/>
              <a:t>10/27/2015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DB6667-8F47-4A2A-8900-B31C1C34E9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00400" y="304800"/>
            <a:ext cx="5943600" cy="685800"/>
          </a:xfrm>
          <a:noFill/>
        </p:spPr>
        <p:txBody>
          <a:bodyPr anchor="ctr"/>
          <a:lstStyle>
            <a:lvl1pPr algn="ctr">
              <a:defRPr b="1">
                <a:solidFill>
                  <a:srgbClr val="848BB9"/>
                </a:solidFill>
              </a:defRPr>
            </a:lvl1pPr>
          </a:lstStyle>
          <a:p>
            <a:r>
              <a:rPr lang="en-US" dirty="0" smtClean="0"/>
              <a:t>MANAGEMENT</a:t>
            </a:r>
            <a:endParaRPr lang="en-US" dirty="0"/>
          </a:p>
        </p:txBody>
      </p:sp>
      <p:pic>
        <p:nvPicPr>
          <p:cNvPr id="1027" name="Picture 3"/>
          <p:cNvPicPr>
            <a:picLocks noChangeAspect="1" noChangeArrowheads="1"/>
          </p:cNvPicPr>
          <p:nvPr userDrawn="1"/>
        </p:nvPicPr>
        <p:blipFill>
          <a:blip r:embed="rId2" cstate="print"/>
          <a:srcRect/>
          <a:stretch>
            <a:fillRect/>
          </a:stretch>
        </p:blipFill>
        <p:spPr bwMode="auto">
          <a:xfrm>
            <a:off x="0" y="990600"/>
            <a:ext cx="9151686" cy="5024978"/>
          </a:xfrm>
          <a:prstGeom prst="rect">
            <a:avLst/>
          </a:prstGeom>
          <a:noFill/>
          <a:ln w="9525">
            <a:noFill/>
            <a:miter lim="800000"/>
            <a:headEnd/>
            <a:tailEnd/>
          </a:ln>
        </p:spPr>
      </p:pic>
      <p:sp>
        <p:nvSpPr>
          <p:cNvPr id="5" name="Footer Placeholder 4"/>
          <p:cNvSpPr>
            <a:spLocks noGrp="1"/>
          </p:cNvSpPr>
          <p:nvPr>
            <p:ph type="ftr" sz="quarter" idx="11"/>
          </p:nvPr>
        </p:nvSpPr>
        <p:spPr>
          <a:xfrm>
            <a:off x="457200" y="6324600"/>
            <a:ext cx="7924800" cy="501650"/>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3" name="Subtitle 2"/>
          <p:cNvSpPr>
            <a:spLocks noGrp="1"/>
          </p:cNvSpPr>
          <p:nvPr>
            <p:ph type="subTitle" idx="1" hasCustomPrompt="1"/>
          </p:nvPr>
        </p:nvSpPr>
        <p:spPr>
          <a:xfrm>
            <a:off x="6248400" y="990600"/>
            <a:ext cx="2895600" cy="533400"/>
          </a:xfrm>
          <a:solidFill>
            <a:srgbClr val="E9EBF5"/>
          </a:solidFill>
        </p:spPr>
        <p:txBody>
          <a:bodyPr>
            <a:normAutofit/>
          </a:bodyPr>
          <a:lstStyle>
            <a:lvl1pPr marL="0" indent="0" algn="ctr">
              <a:buNone/>
              <a:defRPr sz="28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Ricky W. Griffin</a:t>
            </a:r>
            <a:endParaRPr lang="en-US" dirty="0"/>
          </a:p>
        </p:txBody>
      </p:sp>
      <p:sp>
        <p:nvSpPr>
          <p:cNvPr id="12" name="Content Placeholder 11"/>
          <p:cNvSpPr>
            <a:spLocks noGrp="1"/>
          </p:cNvSpPr>
          <p:nvPr>
            <p:ph sz="quarter" idx="12" hasCustomPrompt="1"/>
          </p:nvPr>
        </p:nvSpPr>
        <p:spPr>
          <a:xfrm>
            <a:off x="3200400" y="0"/>
            <a:ext cx="5943600" cy="304800"/>
          </a:xfrm>
          <a:solidFill>
            <a:srgbClr val="E9EBF5"/>
          </a:solidFill>
        </p:spPr>
        <p:txBody>
          <a:bodyPr anchor="ctr">
            <a:noAutofit/>
          </a:bodyPr>
          <a:lstStyle>
            <a:lvl1pPr>
              <a:buFontTx/>
              <a:buNone/>
              <a:defRPr sz="1800" baseline="0">
                <a:solidFill>
                  <a:srgbClr val="00A3B4"/>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TWELFTH EDITION</a:t>
            </a:r>
          </a:p>
        </p:txBody>
      </p:sp>
      <p:sp>
        <p:nvSpPr>
          <p:cNvPr id="8" name="Content Placeholder 7"/>
          <p:cNvSpPr>
            <a:spLocks noGrp="1"/>
          </p:cNvSpPr>
          <p:nvPr>
            <p:ph sz="quarter" idx="13" hasCustomPrompt="1"/>
          </p:nvPr>
        </p:nvSpPr>
        <p:spPr>
          <a:xfrm>
            <a:off x="228600" y="1752600"/>
            <a:ext cx="5029200" cy="1219200"/>
          </a:xfrm>
        </p:spPr>
        <p:txBody>
          <a:bodyPr anchor="ctr"/>
          <a:lstStyle>
            <a:lvl1pPr marL="0" indent="0" algn="ctr">
              <a:buFontTx/>
              <a:buNone/>
              <a:defRPr b="1" baseline="0">
                <a:solidFill>
                  <a:schemeClr val="bg1"/>
                </a:solidFill>
                <a:latin typeface="+mj-lt"/>
              </a:defRPr>
            </a:lvl1pPr>
            <a:lvl2pPr>
              <a:buNone/>
              <a:defRPr/>
            </a:lvl2pPr>
            <a:lvl3pPr>
              <a:buNone/>
              <a:defRPr/>
            </a:lvl3pPr>
            <a:lvl4pPr>
              <a:buNone/>
              <a:defRPr/>
            </a:lvl4pPr>
            <a:lvl5pPr>
              <a:buNone/>
              <a:defRPr/>
            </a:lvl5pPr>
          </a:lstStyle>
          <a:p>
            <a:pPr lvl="0"/>
            <a:r>
              <a:rPr lang="en-US" dirty="0" smtClean="0"/>
              <a:t>Section Number</a:t>
            </a:r>
          </a:p>
        </p:txBody>
      </p:sp>
      <p:sp>
        <p:nvSpPr>
          <p:cNvPr id="10" name="Content Placeholder 9"/>
          <p:cNvSpPr>
            <a:spLocks noGrp="1"/>
          </p:cNvSpPr>
          <p:nvPr>
            <p:ph sz="quarter" idx="14" hasCustomPrompt="1"/>
          </p:nvPr>
        </p:nvSpPr>
        <p:spPr>
          <a:xfrm>
            <a:off x="2362200" y="3886200"/>
            <a:ext cx="6477000" cy="1676400"/>
          </a:xfrm>
        </p:spPr>
        <p:txBody>
          <a:bodyPr anchor="ctr"/>
          <a:lstStyle>
            <a:lvl1pPr marL="0" indent="0" algn="ctr">
              <a:buFontTx/>
              <a:buNone/>
              <a:defRPr b="1" baseline="0">
                <a:solidFill>
                  <a:schemeClr val="bg1"/>
                </a:solidFill>
                <a:latin typeface="+mj-lt"/>
              </a:defRPr>
            </a:lvl1pPr>
            <a:lvl2pPr>
              <a:buNone/>
              <a:defRPr/>
            </a:lvl2pPr>
            <a:lvl3pPr>
              <a:buNone/>
              <a:defRPr/>
            </a:lvl3pPr>
            <a:lvl4pPr>
              <a:buNone/>
              <a:defRPr/>
            </a:lvl4pPr>
            <a:lvl5pPr>
              <a:buNone/>
              <a:defRPr/>
            </a:lvl5pPr>
          </a:lstStyle>
          <a:p>
            <a:pPr lvl="0"/>
            <a:r>
              <a:rPr lang="en-US" dirty="0" smtClean="0"/>
              <a:t>Chapter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t used - Picture Left">
    <p:bg>
      <p:bgPr>
        <a:solidFill>
          <a:srgbClr val="FEEAC9">
            <a:alpha val="40000"/>
          </a:srgbClr>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Picture Placeholder 2"/>
          <p:cNvSpPr>
            <a:spLocks noGrp="1"/>
          </p:cNvSpPr>
          <p:nvPr>
            <p:ph type="pic" idx="1"/>
          </p:nvPr>
        </p:nvSpPr>
        <p:spPr>
          <a:xfrm>
            <a:off x="457200" y="1066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Freeform 6"/>
          <p:cNvSpPr/>
          <p:nvPr userDrawn="1"/>
        </p:nvSpPr>
        <p:spPr>
          <a:xfrm>
            <a:off x="457200" y="838200"/>
            <a:ext cx="8686800" cy="2286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A3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5943600" y="1066800"/>
            <a:ext cx="3200400" cy="4114800"/>
          </a:xfrm>
        </p:spPr>
        <p:txBody>
          <a:bodyPr anchor="ctr">
            <a:normAutofit/>
          </a:bodyPr>
          <a:lstStyle>
            <a:lvl1pPr algn="ctr">
              <a:defRPr sz="2400" b="0">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 used - Picture Right">
    <p:bg>
      <p:bgPr>
        <a:solidFill>
          <a:srgbClr val="FEEAC9">
            <a:alpha val="40000"/>
          </a:srgbClr>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a:xfrm>
            <a:off x="0" y="1066800"/>
            <a:ext cx="3276600" cy="4114800"/>
          </a:xfrm>
        </p:spPr>
        <p:txBody>
          <a:bodyPr anchor="ctr">
            <a:normAutofit/>
          </a:bodyPr>
          <a:lstStyle>
            <a:lvl1pPr algn="ctr">
              <a:defRPr sz="2400" b="0">
                <a:latin typeface="Arial" pitchFamily="34" charset="0"/>
                <a:cs typeface="Arial"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276600" y="1066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Freeform 4"/>
          <p:cNvSpPr/>
          <p:nvPr userDrawn="1"/>
        </p:nvSpPr>
        <p:spPr>
          <a:xfrm>
            <a:off x="0" y="838200"/>
            <a:ext cx="8763000" cy="2286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A3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Unused 1">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Unused 2">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Unused 3">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reeform 6"/>
          <p:cNvSpPr/>
          <p:nvPr userDrawn="1"/>
        </p:nvSpPr>
        <p:spPr>
          <a:xfrm>
            <a:off x="0" y="76200"/>
            <a:ext cx="86868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87C1"/>
          </a:solidFill>
          <a:ln>
            <a:solidFill>
              <a:srgbClr val="008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0" y="1524000"/>
            <a:ext cx="8763000" cy="0"/>
          </a:xfrm>
          <a:prstGeom prst="line">
            <a:avLst/>
          </a:prstGeom>
          <a:ln>
            <a:solidFill>
              <a:srgbClr val="848B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earning Objectives Slide">
    <p:bg>
      <p:bgPr>
        <a:solidFill>
          <a:srgbClr val="0087C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5334000" cy="792162"/>
          </a:xfrm>
        </p:spPr>
        <p:txBody>
          <a:bodyPr/>
          <a:lstStyle>
            <a:lvl1pPr>
              <a:defRPr baseline="0">
                <a:solidFill>
                  <a:srgbClr val="0087C1"/>
                </a:solidFill>
              </a:defRPr>
            </a:lvl1pPr>
          </a:lstStyle>
          <a:p>
            <a:r>
              <a:rPr lang="en-US" dirty="0" smtClean="0"/>
              <a:t>Learning Objectives</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Content Placeholder 2"/>
          <p:cNvSpPr>
            <a:spLocks noGrp="1"/>
          </p:cNvSpPr>
          <p:nvPr>
            <p:ph idx="1"/>
          </p:nvPr>
        </p:nvSpPr>
        <p:spPr>
          <a:xfrm>
            <a:off x="457200" y="1295400"/>
            <a:ext cx="8229600" cy="4830763"/>
          </a:xfrm>
          <a:solidFill>
            <a:schemeClr val="bg1"/>
          </a:solidFill>
        </p:spPr>
        <p:txBody>
          <a:bodyPr>
            <a:normAutofit/>
          </a:bodyPr>
          <a:lstStyle>
            <a:lvl1pPr marL="514350" indent="-514350">
              <a:buFont typeface="+mj-lt"/>
              <a:buAutoNum type="arabicPeriod"/>
              <a:defRPr sz="2800">
                <a:solidFill>
                  <a:schemeClr val="tx1"/>
                </a:solidFill>
              </a:defRPr>
            </a:lvl1pPr>
            <a:lvl2pPr>
              <a:buNone/>
              <a:defRPr>
                <a:solidFill>
                  <a:schemeClr val="tx1"/>
                </a:solidFill>
              </a:defRPr>
            </a:lvl2pPr>
            <a:lvl3pPr>
              <a:buNone/>
              <a:defRPr>
                <a:solidFill>
                  <a:schemeClr val="tx1"/>
                </a:solidFill>
              </a:defRPr>
            </a:lvl3pPr>
            <a:lvl4pPr>
              <a:buNone/>
              <a:defRPr>
                <a:solidFill>
                  <a:schemeClr val="tx1"/>
                </a:solidFill>
              </a:defRPr>
            </a:lvl4pPr>
            <a:lvl5pPr>
              <a:buNone/>
              <a:defRPr>
                <a:solidFill>
                  <a:schemeClr val="tx1"/>
                </a:solidFill>
              </a:defRPr>
            </a:lvl5pPr>
          </a:lstStyle>
          <a:p>
            <a:pPr lvl="0"/>
            <a:r>
              <a:rPr lang="en-US" dirty="0" smtClean="0"/>
              <a:t>Click to edit Master text style</a:t>
            </a:r>
          </a:p>
        </p:txBody>
      </p:sp>
      <p:sp>
        <p:nvSpPr>
          <p:cNvPr id="7" name="Freeform 6"/>
          <p:cNvSpPr/>
          <p:nvPr userDrawn="1"/>
        </p:nvSpPr>
        <p:spPr>
          <a:xfrm>
            <a:off x="0" y="76200"/>
            <a:ext cx="57912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Slide">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reeform 6"/>
          <p:cNvSpPr/>
          <p:nvPr userDrawn="1"/>
        </p:nvSpPr>
        <p:spPr>
          <a:xfrm>
            <a:off x="0" y="76200"/>
            <a:ext cx="86868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87C1"/>
          </a:solidFill>
          <a:ln>
            <a:solidFill>
              <a:srgbClr val="008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1524000"/>
            <a:ext cx="8763000" cy="0"/>
          </a:xfrm>
          <a:prstGeom prst="line">
            <a:avLst/>
          </a:prstGeom>
          <a:ln>
            <a:solidFill>
              <a:srgbClr val="848B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81150"/>
            <a:ext cx="4040188" cy="639762"/>
          </a:xfrm>
        </p:spPr>
        <p:txBody>
          <a:bodyPr anchor="ctr"/>
          <a:lstStyle>
            <a:lvl1pPr marL="0" indent="0" algn="ctr">
              <a:buNone/>
              <a:defRPr sz="2400" b="1">
                <a:solidFill>
                  <a:srgbClr val="E57B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209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81150"/>
            <a:ext cx="4041775" cy="639762"/>
          </a:xfrm>
        </p:spPr>
        <p:txBody>
          <a:bodyPr anchor="ctr"/>
          <a:lstStyle>
            <a:lvl1pPr marL="0" indent="0" algn="ctr">
              <a:buNone/>
              <a:defRPr sz="2400" b="1">
                <a:solidFill>
                  <a:srgbClr val="E57B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209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userDrawn="1"/>
        </p:nvSpPr>
        <p:spPr>
          <a:xfrm>
            <a:off x="0" y="76200"/>
            <a:ext cx="86868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87C1"/>
          </a:solidFill>
          <a:ln>
            <a:solidFill>
              <a:srgbClr val="008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0" y="1524000"/>
            <a:ext cx="8763000" cy="0"/>
          </a:xfrm>
          <a:prstGeom prst="line">
            <a:avLst/>
          </a:prstGeom>
          <a:ln>
            <a:solidFill>
              <a:srgbClr val="848B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rtArt with Bylin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Text Placeholder 2"/>
          <p:cNvSpPr>
            <a:spLocks noGrp="1"/>
          </p:cNvSpPr>
          <p:nvPr>
            <p:ph type="body" idx="1"/>
          </p:nvPr>
        </p:nvSpPr>
        <p:spPr>
          <a:xfrm>
            <a:off x="722313" y="4660900"/>
            <a:ext cx="7772400" cy="977900"/>
          </a:xfrm>
        </p:spPr>
        <p:txBody>
          <a:bodyPr anchor="ctr">
            <a:normAutofit/>
          </a:bodyPr>
          <a:lstStyle>
            <a:lvl1pPr marL="0" indent="0" algn="ctr">
              <a:buNone/>
              <a:defRPr sz="2800" b="0">
                <a:solidFill>
                  <a:srgbClr val="5C7E8E"/>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itle 1"/>
          <p:cNvSpPr>
            <a:spLocks noGrp="1"/>
          </p:cNvSpPr>
          <p:nvPr>
            <p:ph type="title"/>
          </p:nvPr>
        </p:nvSpPr>
        <p:spPr>
          <a:xfrm>
            <a:off x="457200" y="274638"/>
            <a:ext cx="8229600" cy="1143000"/>
          </a:xfrm>
        </p:spPr>
        <p:txBody>
          <a:bodyPr/>
          <a:lstStyle>
            <a:lvl1pPr>
              <a:defRPr>
                <a:solidFill>
                  <a:srgbClr val="0087C1"/>
                </a:solidFill>
              </a:defRPr>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finition or SmartArt Slid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6" name="Freeform 5"/>
          <p:cNvSpPr/>
          <p:nvPr userDrawn="1"/>
        </p:nvSpPr>
        <p:spPr>
          <a:xfrm>
            <a:off x="0" y="152400"/>
            <a:ext cx="49530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87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1143000"/>
            <a:ext cx="4953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quarter" idx="12"/>
          </p:nvPr>
        </p:nvSpPr>
        <p:spPr>
          <a:xfrm>
            <a:off x="0" y="381000"/>
            <a:ext cx="5029200" cy="685800"/>
          </a:xfrm>
        </p:spPr>
        <p:txBody>
          <a:bodyPr anchor="ctr">
            <a:normAutofit/>
          </a:bodyPr>
          <a:lstStyle>
            <a:lvl1pPr algn="ctr">
              <a:buFontTx/>
              <a:buNone/>
              <a:defRPr sz="4400">
                <a:solidFill>
                  <a:srgbClr val="0087C1"/>
                </a:solidFill>
              </a:defRPr>
            </a:lvl1pPr>
            <a:lvl2pPr>
              <a:buNone/>
              <a:defRPr/>
            </a:lvl2pPr>
            <a:lvl3pPr>
              <a:buNone/>
              <a:defRPr/>
            </a:lvl3pPr>
            <a:lvl4pPr>
              <a:buNone/>
              <a:defRPr/>
            </a:lvl4pPr>
            <a:lvl5pPr>
              <a:buNone/>
              <a:defRPr/>
            </a:lvl5pPr>
          </a:lstStyle>
          <a:p>
            <a:pPr lvl="0"/>
            <a:r>
              <a:rPr lang="en-US" dirty="0" smtClean="0"/>
              <a:t>Click to edit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gure Slid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5" name="Content Placeholder 4"/>
          <p:cNvSpPr>
            <a:spLocks noGrp="1"/>
          </p:cNvSpPr>
          <p:nvPr>
            <p:ph sz="quarter" idx="12" hasCustomPrompt="1"/>
          </p:nvPr>
        </p:nvSpPr>
        <p:spPr>
          <a:xfrm>
            <a:off x="0" y="457200"/>
            <a:ext cx="2590800" cy="762000"/>
          </a:xfrm>
          <a:ln>
            <a:noFill/>
          </a:ln>
        </p:spPr>
        <p:txBody>
          <a:bodyPr anchor="ctr"/>
          <a:lstStyle>
            <a:lvl1pPr marL="0" indent="0" algn="ctr">
              <a:buFontTx/>
              <a:buNone/>
              <a:defRPr b="1" baseline="0">
                <a:solidFill>
                  <a:srgbClr val="0087C1"/>
                </a:solidFill>
                <a:latin typeface="+mj-lt"/>
              </a:defRPr>
            </a:lvl1pPr>
            <a:lvl2pPr>
              <a:buNone/>
              <a:defRPr/>
            </a:lvl2pPr>
            <a:lvl3pPr>
              <a:buNone/>
              <a:defRPr/>
            </a:lvl3pPr>
            <a:lvl4pPr>
              <a:buNone/>
              <a:defRPr/>
            </a:lvl4pPr>
            <a:lvl5pPr>
              <a:buNone/>
              <a:defRPr/>
            </a:lvl5pPr>
          </a:lstStyle>
          <a:p>
            <a:pPr lvl="0"/>
            <a:r>
              <a:rPr lang="en-US" dirty="0" smtClean="0"/>
              <a:t>Figure #</a:t>
            </a:r>
          </a:p>
        </p:txBody>
      </p:sp>
      <p:sp>
        <p:nvSpPr>
          <p:cNvPr id="7" name="Content Placeholder 6"/>
          <p:cNvSpPr>
            <a:spLocks noGrp="1"/>
          </p:cNvSpPr>
          <p:nvPr>
            <p:ph sz="quarter" idx="13" hasCustomPrompt="1"/>
          </p:nvPr>
        </p:nvSpPr>
        <p:spPr>
          <a:xfrm>
            <a:off x="2590800" y="457200"/>
            <a:ext cx="6553200" cy="762000"/>
          </a:xfrm>
          <a:ln>
            <a:noFill/>
          </a:ln>
        </p:spPr>
        <p:txBody>
          <a:bodyPr anchor="ctr"/>
          <a:lstStyle>
            <a:lvl1pPr marL="0" indent="0" algn="ctr">
              <a:buFontTx/>
              <a:buNone/>
              <a:defRPr baseline="0">
                <a:latin typeface="+mj-lt"/>
              </a:defRPr>
            </a:lvl1pPr>
            <a:lvl2pPr>
              <a:buNone/>
              <a:defRPr/>
            </a:lvl2pPr>
            <a:lvl3pPr>
              <a:buNone/>
              <a:defRPr/>
            </a:lvl3pPr>
            <a:lvl4pPr>
              <a:buNone/>
              <a:defRPr/>
            </a:lvl4pPr>
            <a:lvl5pPr>
              <a:buNone/>
              <a:defRPr/>
            </a:lvl5pPr>
          </a:lstStyle>
          <a:p>
            <a:pPr lvl="0"/>
            <a:r>
              <a:rPr lang="en-US" dirty="0" smtClean="0"/>
              <a:t>Figure Heading</a:t>
            </a:r>
          </a:p>
        </p:txBody>
      </p:sp>
      <p:sp>
        <p:nvSpPr>
          <p:cNvPr id="6" name="Freeform 5"/>
          <p:cNvSpPr/>
          <p:nvPr userDrawn="1"/>
        </p:nvSpPr>
        <p:spPr>
          <a:xfrm>
            <a:off x="0" y="228600"/>
            <a:ext cx="91440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87C1"/>
          </a:solidFill>
          <a:ln>
            <a:solidFill>
              <a:srgbClr val="008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0" y="1219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4"/>
          </p:nvPr>
        </p:nvSpPr>
        <p:spPr>
          <a:xfrm>
            <a:off x="609600" y="4876800"/>
            <a:ext cx="7924800" cy="1066800"/>
          </a:xfrm>
        </p:spPr>
        <p:txBody>
          <a:bodyPr anchor="ctr"/>
          <a:lstStyle>
            <a:lvl1pPr marL="0" indent="0" algn="ctr">
              <a:buFontTx/>
              <a:buNone/>
              <a:defRPr>
                <a:solidFill>
                  <a:srgbClr val="5C7E8E"/>
                </a:solidFill>
              </a:defRPr>
            </a:lvl1pPr>
            <a:lvl2pPr>
              <a:buNone/>
              <a:defRPr/>
            </a:lvl2pPr>
            <a:lvl3pPr>
              <a:buNone/>
              <a:defRPr/>
            </a:lvl3pPr>
            <a:lvl4pPr>
              <a:buNone/>
              <a:defRPr/>
            </a:lvl4pPr>
            <a:lvl5pPr>
              <a:buNone/>
              <a:defRPr/>
            </a:lvl5pPr>
          </a:lstStyle>
          <a:p>
            <a:pPr lvl="0"/>
            <a:r>
              <a:rPr lang="en-US" dirty="0" smtClean="0"/>
              <a:t>Click to edit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ummary Slide">
    <p:bg>
      <p:bgPr>
        <a:solidFill>
          <a:srgbClr val="0087C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2800" y="228600"/>
            <a:ext cx="5334000" cy="792162"/>
          </a:xfrm>
        </p:spPr>
        <p:txBody>
          <a:bodyPr/>
          <a:lstStyle>
            <a:lvl1pPr>
              <a:defRPr baseline="0">
                <a:solidFill>
                  <a:srgbClr val="0087C1"/>
                </a:solidFill>
              </a:defRPr>
            </a:lvl1pPr>
          </a:lstStyle>
          <a:p>
            <a:r>
              <a:rPr lang="en-US" dirty="0" smtClean="0"/>
              <a:t>Summary</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Content Placeholder 2"/>
          <p:cNvSpPr>
            <a:spLocks noGrp="1"/>
          </p:cNvSpPr>
          <p:nvPr>
            <p:ph idx="1"/>
          </p:nvPr>
        </p:nvSpPr>
        <p:spPr>
          <a:xfrm>
            <a:off x="457200" y="1295400"/>
            <a:ext cx="8229600" cy="4830763"/>
          </a:xfrm>
          <a:solidFill>
            <a:schemeClr val="bg1"/>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reeform 6"/>
          <p:cNvSpPr/>
          <p:nvPr userDrawn="1"/>
        </p:nvSpPr>
        <p:spPr>
          <a:xfrm>
            <a:off x="3352800" y="76200"/>
            <a:ext cx="57912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bg1"/>
          </a:solidFill>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324600"/>
            <a:ext cx="7924800" cy="501650"/>
          </a:xfrm>
          <a:prstGeom prst="rect">
            <a:avLst/>
          </a:prstGeom>
        </p:spPr>
        <p:txBody>
          <a:bodyPr vert="horz" lIns="91440" tIns="45720" rIns="91440" bIns="45720" rtlCol="0" anchor="ctr"/>
          <a:lstStyle>
            <a:lvl1pPr algn="ctr">
              <a:defRPr sz="1000">
                <a:solidFill>
                  <a:schemeClr val="tx1">
                    <a:tint val="75000"/>
                  </a:schemeClr>
                </a:solidFill>
                <a:latin typeface="Arial" pitchFamily="34" charset="0"/>
                <a:cs typeface="Arial" pitchFamily="34" charset="0"/>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6" name="TextBox 5"/>
          <p:cNvSpPr txBox="1"/>
          <p:nvPr userDrawn="1"/>
        </p:nvSpPr>
        <p:spPr>
          <a:xfrm>
            <a:off x="8305800" y="6596390"/>
            <a:ext cx="838200" cy="261610"/>
          </a:xfrm>
          <a:prstGeom prst="rect">
            <a:avLst/>
          </a:prstGeom>
          <a:noFill/>
        </p:spPr>
        <p:txBody>
          <a:bodyPr wrap="square" rtlCol="0">
            <a:spAutoFit/>
          </a:bodyPr>
          <a:lstStyle/>
          <a:p>
            <a:pPr algn="r"/>
            <a:r>
              <a:rPr lang="en-US" sz="1050" b="1" baseline="0" dirty="0" smtClean="0">
                <a:latin typeface="Times New Roman" pitchFamily="18" charset="0"/>
                <a:cs typeface="Times New Roman" pitchFamily="18" charset="0"/>
              </a:rPr>
              <a:t>3 - </a:t>
            </a:r>
            <a:fld id="{47F0489A-BB9D-45DA-BAB8-D28922513BE6}" type="slidenum">
              <a:rPr lang="en-US" sz="1050" b="1" smtClean="0">
                <a:latin typeface="Times New Roman" pitchFamily="18" charset="0"/>
                <a:cs typeface="Times New Roman" pitchFamily="18" charset="0"/>
              </a:rPr>
              <a:pPr algn="r"/>
              <a:t>‹#›</a:t>
            </a:fld>
            <a:endParaRPr lang="en-US" sz="1050" b="1" dirty="0">
              <a:latin typeface="Times New Roman" pitchFamily="18"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2" r:id="rId4"/>
    <p:sldLayoutId id="2147483653" r:id="rId5"/>
    <p:sldLayoutId id="2147483651" r:id="rId6"/>
    <p:sldLayoutId id="2147483654" r:id="rId7"/>
    <p:sldLayoutId id="2147483655" r:id="rId8"/>
    <p:sldLayoutId id="2147483662" r:id="rId9"/>
    <p:sldLayoutId id="2147483657" r:id="rId10"/>
    <p:sldLayoutId id="2147483660" r:id="rId11"/>
    <p:sldLayoutId id="2147483656" r:id="rId12"/>
    <p:sldLayoutId id="2147483658" r:id="rId13"/>
    <p:sldLayoutId id="2147483659" r:id="rId14"/>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MANAGEMENT</a:t>
            </a:r>
            <a:endParaRPr lang="en-US" dirty="0"/>
          </a:p>
        </p:txBody>
      </p:sp>
      <p:sp>
        <p:nvSpPr>
          <p:cNvPr id="15" name="Footer Placeholder 1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ubtitle 4"/>
          <p:cNvSpPr>
            <a:spLocks noGrp="1"/>
          </p:cNvSpPr>
          <p:nvPr>
            <p:ph type="subTitle" idx="1"/>
          </p:nvPr>
        </p:nvSpPr>
        <p:spPr/>
        <p:txBody>
          <a:bodyPr/>
          <a:lstStyle/>
          <a:p>
            <a:r>
              <a:rPr lang="en-US" smtClean="0"/>
              <a:t>Ricky W. Griffin</a:t>
            </a:r>
            <a:endParaRPr lang="en-US" dirty="0"/>
          </a:p>
        </p:txBody>
      </p:sp>
      <p:sp>
        <p:nvSpPr>
          <p:cNvPr id="6" name="Content Placeholder 5"/>
          <p:cNvSpPr>
            <a:spLocks noGrp="1"/>
          </p:cNvSpPr>
          <p:nvPr>
            <p:ph sz="quarter" idx="12"/>
          </p:nvPr>
        </p:nvSpPr>
        <p:spPr/>
        <p:txBody>
          <a:bodyPr/>
          <a:lstStyle/>
          <a:p>
            <a:r>
              <a:rPr lang="en-US" smtClean="0"/>
              <a:t>TWELFTH EDITION</a:t>
            </a:r>
            <a:endParaRPr lang="en-US" dirty="0"/>
          </a:p>
        </p:txBody>
      </p:sp>
      <p:sp>
        <p:nvSpPr>
          <p:cNvPr id="13" name="Content Placeholder 12"/>
          <p:cNvSpPr>
            <a:spLocks noGrp="1"/>
          </p:cNvSpPr>
          <p:nvPr>
            <p:ph sz="quarter" idx="13"/>
          </p:nvPr>
        </p:nvSpPr>
        <p:spPr>
          <a:xfrm>
            <a:off x="228600" y="1752600"/>
            <a:ext cx="7620000" cy="1219200"/>
          </a:xfrm>
        </p:spPr>
        <p:txBody>
          <a:bodyPr>
            <a:normAutofit fontScale="92500"/>
          </a:bodyPr>
          <a:lstStyle/>
          <a:p>
            <a:r>
              <a:rPr lang="en-US" dirty="0" smtClean="0"/>
              <a:t>Part Two:  Understanding the Environmental Context of Management</a:t>
            </a:r>
            <a:endParaRPr lang="en-US" dirty="0"/>
          </a:p>
        </p:txBody>
      </p:sp>
      <p:sp>
        <p:nvSpPr>
          <p:cNvPr id="14" name="Content Placeholder 13"/>
          <p:cNvSpPr>
            <a:spLocks noGrp="1"/>
          </p:cNvSpPr>
          <p:nvPr>
            <p:ph sz="quarter" idx="14"/>
          </p:nvPr>
        </p:nvSpPr>
        <p:spPr/>
        <p:txBody>
          <a:bodyPr/>
          <a:lstStyle/>
          <a:p>
            <a:r>
              <a:rPr lang="en-US" dirty="0" smtClean="0"/>
              <a:t>Chapter Three: Understanding the Organization’s Environment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Title 3"/>
          <p:cNvSpPr>
            <a:spLocks noGrp="1"/>
          </p:cNvSpPr>
          <p:nvPr>
            <p:ph type="title"/>
          </p:nvPr>
        </p:nvSpPr>
        <p:spPr/>
        <p:txBody>
          <a:bodyPr/>
          <a:lstStyle/>
          <a:p>
            <a:r>
              <a:rPr lang="en-US" dirty="0" smtClean="0"/>
              <a:t>The Task Environment</a:t>
            </a:r>
            <a:endParaRPr lang="en-US" dirty="0"/>
          </a:p>
        </p:txBody>
      </p:sp>
      <p:graphicFrame>
        <p:nvGraphicFramePr>
          <p:cNvPr id="5" name="Diagram 4" descr="Competitors are An organization that competes with other organizations for resources.&#10;Customers are Whoever pays money to acquire an organization’s products/services.&#10;Suppliers are An organization that provides resources for other organizations.&#10;Strategic partners (strategic allies) are An organization working together with one or more other organizations in a joint venture or similar arrangement.&#10;"/>
          <p:cNvGraphicFramePr/>
          <p:nvPr/>
        </p:nvGraphicFramePr>
        <p:xfrm>
          <a:off x="457200" y="1524000"/>
          <a:ext cx="82296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Title 3"/>
          <p:cNvSpPr>
            <a:spLocks noGrp="1"/>
          </p:cNvSpPr>
          <p:nvPr>
            <p:ph type="title"/>
          </p:nvPr>
        </p:nvSpPr>
        <p:spPr/>
        <p:txBody>
          <a:bodyPr/>
          <a:lstStyle/>
          <a:p>
            <a:r>
              <a:rPr lang="en-US" dirty="0" smtClean="0"/>
              <a:t>The Task Environment</a:t>
            </a:r>
            <a:endParaRPr lang="en-US" dirty="0"/>
          </a:p>
        </p:txBody>
      </p:sp>
      <p:graphicFrame>
        <p:nvGraphicFramePr>
          <p:cNvPr id="5" name="Diagram 4" descr="Regulators are A unit that has the potential to control, legislate, or otherwise influence the organization’s policies and practices.&#10;Regulatory agencies are An agency created by the government to regulate business activities.&#10;An interest group is A group organized by its members to attempt to influence business.&#10;"/>
          <p:cNvGraphicFramePr/>
          <p:nvPr/>
        </p:nvGraphicFramePr>
        <p:xfrm>
          <a:off x="533400" y="16002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3.1</a:t>
            </a:r>
            <a:endParaRPr lang="en-US" dirty="0"/>
          </a:p>
        </p:txBody>
      </p:sp>
      <p:sp>
        <p:nvSpPr>
          <p:cNvPr id="4" name="Content Placeholder 3"/>
          <p:cNvSpPr>
            <a:spLocks noGrp="1"/>
          </p:cNvSpPr>
          <p:nvPr>
            <p:ph sz="quarter" idx="13"/>
          </p:nvPr>
        </p:nvSpPr>
        <p:spPr/>
        <p:txBody>
          <a:bodyPr>
            <a:normAutofit fontScale="85000" lnSpcReduction="10000"/>
          </a:bodyPr>
          <a:lstStyle/>
          <a:p>
            <a:r>
              <a:rPr lang="en-US" dirty="0" smtClean="0"/>
              <a:t>The Organization and Its Environment</a:t>
            </a:r>
            <a:endParaRPr lang="en-US" dirty="0"/>
          </a:p>
        </p:txBody>
      </p:sp>
      <p:sp>
        <p:nvSpPr>
          <p:cNvPr id="6" name="Text Placeholder 4"/>
          <p:cNvSpPr txBox="1">
            <a:spLocks/>
          </p:cNvSpPr>
          <p:nvPr/>
        </p:nvSpPr>
        <p:spPr>
          <a:xfrm>
            <a:off x="304800" y="1524000"/>
            <a:ext cx="4038600" cy="441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rgbClr val="5C7E8E"/>
                </a:solidFill>
                <a:effectLst/>
                <a:uLnTx/>
                <a:uFillTx/>
                <a:latin typeface="+mj-lt"/>
                <a:ea typeface="+mn-ea"/>
                <a:cs typeface="+mn-cs"/>
              </a:rPr>
              <a:t>An organization’s</a:t>
            </a:r>
            <a:r>
              <a:rPr kumimoji="0" lang="en-US" sz="3200" b="0" i="0" u="none" strike="noStrike" kern="1200" cap="none" spc="0" normalizeH="0" noProof="0" dirty="0" smtClean="0">
                <a:ln>
                  <a:noFill/>
                </a:ln>
                <a:solidFill>
                  <a:srgbClr val="5C7E8E"/>
                </a:solidFill>
                <a:effectLst/>
                <a:uLnTx/>
                <a:uFillTx/>
                <a:latin typeface="+mj-lt"/>
                <a:ea typeface="+mn-ea"/>
                <a:cs typeface="+mn-cs"/>
              </a:rPr>
              <a:t> </a:t>
            </a:r>
            <a:r>
              <a:rPr kumimoji="0" lang="en-US" sz="3200" b="0" i="0" u="none" strike="noStrike" kern="1200" cap="none" spc="0" normalizeH="0" baseline="0" noProof="0" dirty="0" smtClean="0">
                <a:ln>
                  <a:noFill/>
                </a:ln>
                <a:solidFill>
                  <a:srgbClr val="5C7E8E"/>
                </a:solidFill>
                <a:effectLst/>
                <a:uLnTx/>
                <a:uFillTx/>
                <a:latin typeface="+mj-lt"/>
                <a:ea typeface="+mn-ea"/>
                <a:cs typeface="+mn-cs"/>
              </a:rPr>
              <a:t> </a:t>
            </a:r>
            <a:r>
              <a:rPr lang="en-US" sz="3200" dirty="0" smtClean="0">
                <a:solidFill>
                  <a:srgbClr val="5C7E8E"/>
                </a:solidFill>
                <a:latin typeface="+mj-lt"/>
              </a:rPr>
              <a:t>internal </a:t>
            </a:r>
            <a:r>
              <a:rPr kumimoji="0" lang="en-US" sz="3200" b="0" i="0" u="none" strike="noStrike" kern="1200" cap="none" spc="0" normalizeH="0" baseline="0" noProof="0" dirty="0" smtClean="0">
                <a:ln>
                  <a:noFill/>
                </a:ln>
                <a:solidFill>
                  <a:srgbClr val="5C7E8E"/>
                </a:solidFill>
                <a:effectLst/>
                <a:uLnTx/>
                <a:uFillTx/>
                <a:latin typeface="+mj-lt"/>
                <a:ea typeface="+mn-ea"/>
                <a:cs typeface="+mn-cs"/>
              </a:rPr>
              <a:t>environments consist of their </a:t>
            </a:r>
            <a:r>
              <a:rPr kumimoji="0" lang="en-US" sz="3200" b="0" i="0" u="none" strike="noStrike" kern="1200" cap="none" spc="0" normalizeH="0" baseline="0" noProof="0" dirty="0" smtClean="0">
                <a:ln>
                  <a:noFill/>
                </a:ln>
                <a:solidFill>
                  <a:srgbClr val="E95A53"/>
                </a:solidFill>
                <a:effectLst/>
                <a:uLnTx/>
                <a:uFillTx/>
                <a:latin typeface="+mj-lt"/>
                <a:ea typeface="+mn-ea"/>
                <a:cs typeface="+mn-cs"/>
              </a:rPr>
              <a:t>owners</a:t>
            </a:r>
            <a:r>
              <a:rPr kumimoji="0" lang="en-US" sz="3200" b="0" i="0" u="none" strike="noStrike" kern="1200" cap="none" spc="0" normalizeH="0" baseline="0" noProof="0" dirty="0" smtClean="0">
                <a:ln>
                  <a:noFill/>
                </a:ln>
                <a:solidFill>
                  <a:srgbClr val="848BB9"/>
                </a:solidFill>
                <a:effectLst/>
                <a:uLnTx/>
                <a:uFillTx/>
                <a:latin typeface="+mj-lt"/>
                <a:ea typeface="+mn-ea"/>
                <a:cs typeface="+mn-cs"/>
              </a:rPr>
              <a:t>,</a:t>
            </a:r>
            <a:r>
              <a:rPr kumimoji="0" lang="en-US" sz="3200" b="0" i="0" u="none" strike="noStrike" kern="1200" cap="none" spc="0" normalizeH="0" baseline="0" noProof="0" dirty="0" smtClean="0">
                <a:ln>
                  <a:noFill/>
                </a:ln>
                <a:solidFill>
                  <a:srgbClr val="E95A53"/>
                </a:solidFill>
                <a:effectLst/>
                <a:uLnTx/>
                <a:uFillTx/>
                <a:latin typeface="+mj-lt"/>
                <a:ea typeface="+mn-ea"/>
                <a:cs typeface="+mn-cs"/>
              </a:rPr>
              <a:t> boards</a:t>
            </a:r>
            <a:r>
              <a:rPr kumimoji="0" lang="en-US" sz="3200" b="0" i="0" u="none" strike="noStrike" kern="1200" cap="none" spc="0" normalizeH="0" noProof="0" dirty="0" smtClean="0">
                <a:ln>
                  <a:noFill/>
                </a:ln>
                <a:solidFill>
                  <a:srgbClr val="E95A53"/>
                </a:solidFill>
                <a:effectLst/>
                <a:uLnTx/>
                <a:uFillTx/>
                <a:latin typeface="+mj-lt"/>
                <a:ea typeface="+mn-ea"/>
                <a:cs typeface="+mn-cs"/>
              </a:rPr>
              <a:t> of directors</a:t>
            </a:r>
            <a:r>
              <a:rPr kumimoji="0" lang="en-US" sz="3200" b="0" i="0" u="none" strike="noStrike" kern="1200" cap="none" spc="0" normalizeH="0" noProof="0" dirty="0" smtClean="0">
                <a:ln>
                  <a:noFill/>
                </a:ln>
                <a:solidFill>
                  <a:srgbClr val="848BB9"/>
                </a:solidFill>
                <a:effectLst/>
                <a:uLnTx/>
                <a:uFillTx/>
                <a:latin typeface="+mj-lt"/>
                <a:ea typeface="+mn-ea"/>
                <a:cs typeface="+mn-cs"/>
              </a:rPr>
              <a:t>,</a:t>
            </a:r>
            <a:r>
              <a:rPr kumimoji="0" lang="en-US" sz="3200" b="0" i="0" u="none" strike="noStrike" kern="1200" cap="none" spc="0" normalizeH="0" noProof="0" dirty="0" smtClean="0">
                <a:ln>
                  <a:noFill/>
                </a:ln>
                <a:solidFill>
                  <a:srgbClr val="E95A53"/>
                </a:solidFill>
                <a:effectLst/>
                <a:uLnTx/>
                <a:uFillTx/>
                <a:latin typeface="+mj-lt"/>
                <a:ea typeface="+mn-ea"/>
                <a:cs typeface="+mn-cs"/>
              </a:rPr>
              <a:t> employees</a:t>
            </a:r>
            <a:r>
              <a:rPr kumimoji="0" lang="en-US" sz="3200" b="0" i="0" u="none" strike="noStrike" kern="1200" cap="none" spc="0" normalizeH="0" noProof="0" dirty="0" smtClean="0">
                <a:ln>
                  <a:noFill/>
                </a:ln>
                <a:solidFill>
                  <a:srgbClr val="848BB9"/>
                </a:solidFill>
                <a:effectLst/>
                <a:uLnTx/>
                <a:uFillTx/>
                <a:latin typeface="+mj-lt"/>
                <a:ea typeface="+mn-ea"/>
                <a:cs typeface="+mn-cs"/>
              </a:rPr>
              <a:t>,</a:t>
            </a:r>
            <a:r>
              <a:rPr kumimoji="0" lang="en-US" sz="3200" b="0" i="0" u="none" strike="noStrike" kern="1200" cap="none" spc="0" normalizeH="0" noProof="0" dirty="0" smtClean="0">
                <a:ln>
                  <a:noFill/>
                </a:ln>
                <a:solidFill>
                  <a:srgbClr val="E95A53"/>
                </a:solidFill>
                <a:effectLst/>
                <a:uLnTx/>
                <a:uFillTx/>
                <a:latin typeface="+mj-lt"/>
                <a:ea typeface="+mn-ea"/>
                <a:cs typeface="+mn-cs"/>
              </a:rPr>
              <a:t> physical work e</a:t>
            </a:r>
            <a:r>
              <a:rPr kumimoji="0" lang="en-US" sz="3200" b="0" i="0" u="none" strike="noStrike" kern="1200" cap="none" spc="0" normalizeH="0" baseline="0" noProof="0" dirty="0" smtClean="0">
                <a:ln>
                  <a:noFill/>
                </a:ln>
                <a:solidFill>
                  <a:srgbClr val="E95A53"/>
                </a:solidFill>
                <a:effectLst/>
                <a:uLnTx/>
                <a:uFillTx/>
                <a:latin typeface="+mj-lt"/>
                <a:ea typeface="+mn-ea"/>
                <a:cs typeface="+mn-cs"/>
              </a:rPr>
              <a:t>nvironments</a:t>
            </a:r>
            <a:r>
              <a:rPr kumimoji="0" lang="en-US" sz="3200" b="0" i="0" u="none" strike="noStrike" kern="1200" cap="none" spc="0" normalizeH="0" baseline="0" noProof="0" dirty="0" smtClean="0">
                <a:ln>
                  <a:noFill/>
                </a:ln>
                <a:solidFill>
                  <a:srgbClr val="848BB9"/>
                </a:solidFill>
                <a:effectLst/>
                <a:uLnTx/>
                <a:uFillTx/>
                <a:latin typeface="+mj-lt"/>
                <a:ea typeface="+mn-ea"/>
                <a:cs typeface="+mn-cs"/>
              </a:rPr>
              <a:t>,</a:t>
            </a:r>
            <a:r>
              <a:rPr kumimoji="0" lang="en-US" sz="3200" b="0" i="0" u="none" strike="noStrike" kern="1200" cap="none" spc="0" normalizeH="0" baseline="0" noProof="0" dirty="0" smtClean="0">
                <a:ln>
                  <a:noFill/>
                </a:ln>
                <a:solidFill>
                  <a:srgbClr val="E95A53"/>
                </a:solidFill>
                <a:effectLst/>
                <a:uLnTx/>
                <a:uFillTx/>
                <a:latin typeface="+mj-lt"/>
                <a:ea typeface="+mn-ea"/>
                <a:cs typeface="+mn-cs"/>
              </a:rPr>
              <a:t> </a:t>
            </a:r>
            <a:r>
              <a:rPr kumimoji="0" lang="en-US" sz="3200" b="0" i="0" u="none" strike="noStrike" kern="1200" cap="none" spc="0" normalizeH="0" baseline="0" noProof="0" dirty="0" smtClean="0">
                <a:ln>
                  <a:noFill/>
                </a:ln>
                <a:solidFill>
                  <a:srgbClr val="5C7E8E"/>
                </a:solidFill>
                <a:effectLst/>
                <a:uLnTx/>
                <a:uFillTx/>
                <a:latin typeface="+mj-lt"/>
                <a:ea typeface="+mn-ea"/>
                <a:cs typeface="+mn-cs"/>
              </a:rPr>
              <a:t>and </a:t>
            </a:r>
            <a:r>
              <a:rPr kumimoji="0" lang="en-US" sz="3200" b="0" i="0" u="none" strike="noStrike" kern="1200" cap="none" spc="0" normalizeH="0" baseline="0" noProof="0" dirty="0" smtClean="0">
                <a:ln>
                  <a:noFill/>
                </a:ln>
                <a:solidFill>
                  <a:srgbClr val="E95A53"/>
                </a:solidFill>
                <a:effectLst/>
                <a:uLnTx/>
                <a:uFillTx/>
                <a:latin typeface="+mj-lt"/>
                <a:ea typeface="+mn-ea"/>
                <a:cs typeface="+mn-cs"/>
              </a:rPr>
              <a:t>cultures</a:t>
            </a:r>
            <a:r>
              <a:rPr kumimoji="0" lang="en-US" sz="3200" b="0" i="0" u="none" strike="noStrike" kern="1200" cap="none" spc="0" normalizeH="0" baseline="0" noProof="0" dirty="0" smtClean="0">
                <a:ln>
                  <a:noFill/>
                </a:ln>
                <a:solidFill>
                  <a:srgbClr val="848BB9"/>
                </a:solidFill>
                <a:effectLst/>
                <a:uLnTx/>
                <a:uFillTx/>
                <a:latin typeface="+mj-lt"/>
                <a:ea typeface="+mn-ea"/>
                <a:cs typeface="+mn-cs"/>
              </a:rPr>
              <a:t>.</a:t>
            </a:r>
            <a:endParaRPr kumimoji="0" lang="en-US" sz="3200" b="0" i="0" u="none" strike="noStrike" kern="1200" cap="none" spc="0" normalizeH="0" baseline="0" noProof="0" dirty="0">
              <a:ln>
                <a:noFill/>
              </a:ln>
              <a:solidFill>
                <a:srgbClr val="E95A53"/>
              </a:solidFill>
              <a:effectLst/>
              <a:uLnTx/>
              <a:uFillTx/>
              <a:latin typeface="+mj-lt"/>
              <a:ea typeface="+mn-ea"/>
              <a:cs typeface="+mn-cs"/>
            </a:endParaRPr>
          </a:p>
        </p:txBody>
      </p:sp>
      <p:pic>
        <p:nvPicPr>
          <p:cNvPr id="9" name="Picture 2" descr="The internal environment consists of owners, boards of directors, employees, the physical environment, and the culture."/>
          <p:cNvPicPr>
            <a:picLocks noChangeAspect="1" noChangeArrowheads="1"/>
          </p:cNvPicPr>
          <p:nvPr/>
        </p:nvPicPr>
        <p:blipFill>
          <a:blip r:embed="rId2" cstate="print"/>
          <a:stretch>
            <a:fillRect/>
          </a:stretch>
        </p:blipFill>
        <p:spPr bwMode="auto">
          <a:xfrm>
            <a:off x="4504216" y="1295400"/>
            <a:ext cx="4326568" cy="49419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Title 3"/>
          <p:cNvSpPr>
            <a:spLocks noGrp="1"/>
          </p:cNvSpPr>
          <p:nvPr>
            <p:ph type="title"/>
          </p:nvPr>
        </p:nvSpPr>
        <p:spPr/>
        <p:txBody>
          <a:bodyPr/>
          <a:lstStyle/>
          <a:p>
            <a:r>
              <a:rPr lang="en-US" dirty="0" smtClean="0"/>
              <a:t>The Internal Environment</a:t>
            </a:r>
            <a:endParaRPr lang="en-US" dirty="0"/>
          </a:p>
        </p:txBody>
      </p:sp>
      <p:graphicFrame>
        <p:nvGraphicFramePr>
          <p:cNvPr id="5" name="Diagram 4" descr="Owners are Whoever can claim property rights to an organization&#10;A board of directors is a Governing body elected by a corporation’s stockholders and charged with overseeing the general management of the firm to ensure that it is being run in a way that best serves the stockholders’ interests.&#10;"/>
          <p:cNvGraphicFramePr/>
          <p:nvPr/>
        </p:nvGraphicFramePr>
        <p:xfrm>
          <a:off x="609600" y="1752600"/>
          <a:ext cx="7772400"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The Internal Environment</a:t>
            </a:r>
            <a:endParaRPr lang="en-US" dirty="0"/>
          </a:p>
        </p:txBody>
      </p:sp>
      <p:sp>
        <p:nvSpPr>
          <p:cNvPr id="4" name="Content Placeholder 3"/>
          <p:cNvSpPr>
            <a:spLocks noGrp="1"/>
          </p:cNvSpPr>
          <p:nvPr>
            <p:ph idx="1"/>
          </p:nvPr>
        </p:nvSpPr>
        <p:spPr/>
        <p:txBody>
          <a:bodyPr/>
          <a:lstStyle/>
          <a:p>
            <a:r>
              <a:rPr lang="en-US" dirty="0" smtClean="0">
                <a:solidFill>
                  <a:srgbClr val="00A3B4"/>
                </a:solidFill>
              </a:rPr>
              <a:t>Employee issues include</a:t>
            </a:r>
          </a:p>
          <a:p>
            <a:pPr lvl="1"/>
            <a:r>
              <a:rPr lang="en-US" dirty="0" smtClean="0"/>
              <a:t>A workforce becoming increasingly diverse in</a:t>
            </a:r>
          </a:p>
          <a:p>
            <a:pPr lvl="2"/>
            <a:r>
              <a:rPr lang="en-US" dirty="0" smtClean="0"/>
              <a:t>gender, ethnicity, age, and other dimensions.</a:t>
            </a:r>
          </a:p>
          <a:p>
            <a:pPr lvl="1"/>
            <a:r>
              <a:rPr lang="en-US" dirty="0" smtClean="0"/>
              <a:t>Increased reliance on “temp” workers.</a:t>
            </a:r>
          </a:p>
          <a:p>
            <a:pPr lvl="1"/>
            <a:r>
              <a:rPr lang="en-US" dirty="0" smtClean="0"/>
              <a:t>Labor unions add a complex layer.</a:t>
            </a:r>
          </a:p>
          <a:p>
            <a:r>
              <a:rPr lang="en-US" dirty="0" smtClean="0">
                <a:solidFill>
                  <a:srgbClr val="00A3B4"/>
                </a:solidFill>
              </a:rPr>
              <a:t>Physical work environment issues include</a:t>
            </a:r>
            <a:r>
              <a:rPr lang="en-US" dirty="0" smtClean="0"/>
              <a:t> </a:t>
            </a:r>
          </a:p>
          <a:p>
            <a:pPr lvl="1"/>
            <a:r>
              <a:rPr lang="en-US" dirty="0" smtClean="0"/>
              <a:t>location, design, and layout.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 calcmode="lin" valueType="num">
                                      <p:cBhvr>
                                        <p:cTn id="30" dur="1000" fill="hold"/>
                                        <p:tgtEl>
                                          <p:spTgt spid="4">
                                            <p:txEl>
                                              <p:pRg st="5" end="5"/>
                                            </p:txEl>
                                          </p:spTgt>
                                        </p:tgtEl>
                                        <p:attrNameLst>
                                          <p:attrName>ppt_x</p:attrName>
                                        </p:attrNameLst>
                                      </p:cBhvr>
                                      <p:tavLst>
                                        <p:tav tm="0">
                                          <p:val>
                                            <p:strVal val="#ppt_x-.2"/>
                                          </p:val>
                                        </p:tav>
                                        <p:tav tm="100000">
                                          <p:val>
                                            <p:strVal val="#ppt_x"/>
                                          </p:val>
                                        </p:tav>
                                      </p:tavLst>
                                    </p:anim>
                                    <p:anim calcmode="lin" valueType="num">
                                      <p:cBhvr>
                                        <p:cTn id="31" dur="1000" fill="hold"/>
                                        <p:tgtEl>
                                          <p:spTgt spid="4">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2" dur="1000"/>
                                        <p:tgtEl>
                                          <p:spTgt spid="4">
                                            <p:txEl>
                                              <p:pRg st="5" end="5"/>
                                            </p:txEl>
                                          </p:spTgt>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533400" y="1524000"/>
            <a:ext cx="8153400" cy="1447800"/>
          </a:xfrm>
        </p:spPr>
        <p:txBody>
          <a:bodyPr>
            <a:normAutofit/>
          </a:bodyPr>
          <a:lstStyle/>
          <a:p>
            <a:r>
              <a:rPr lang="en-US" dirty="0" smtClean="0"/>
              <a:t>Culture defies objective measurement or observation yet is the foundation of the internal environment.</a:t>
            </a:r>
            <a:endParaRPr lang="en-US" dirty="0"/>
          </a:p>
        </p:txBody>
      </p:sp>
      <p:sp>
        <p:nvSpPr>
          <p:cNvPr id="4" name="Title 3"/>
          <p:cNvSpPr>
            <a:spLocks noGrp="1"/>
          </p:cNvSpPr>
          <p:nvPr>
            <p:ph type="title"/>
          </p:nvPr>
        </p:nvSpPr>
        <p:spPr/>
        <p:txBody>
          <a:bodyPr/>
          <a:lstStyle/>
          <a:p>
            <a:r>
              <a:rPr lang="en-US" dirty="0" smtClean="0"/>
              <a:t>The Organization’s Culture</a:t>
            </a:r>
            <a:endParaRPr lang="en-US" dirty="0"/>
          </a:p>
        </p:txBody>
      </p:sp>
      <p:graphicFrame>
        <p:nvGraphicFramePr>
          <p:cNvPr id="5" name="Diagram 4" descr="Organization culture is The set of values, beliefs, behaviors, customs, and attitudes that helps the members of the organization understand what it stands for, how it does things, and what it considers important.&#10;"/>
          <p:cNvGraphicFramePr/>
          <p:nvPr/>
        </p:nvGraphicFramePr>
        <p:xfrm>
          <a:off x="685800" y="3124200"/>
          <a:ext cx="7772400" cy="243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The Organization’s Culture</a:t>
            </a:r>
            <a:endParaRPr lang="en-US" dirty="0"/>
          </a:p>
        </p:txBody>
      </p:sp>
      <p:sp>
        <p:nvSpPr>
          <p:cNvPr id="4" name="Content Placeholder 3"/>
          <p:cNvSpPr>
            <a:spLocks noGrp="1"/>
          </p:cNvSpPr>
          <p:nvPr>
            <p:ph idx="1"/>
          </p:nvPr>
        </p:nvSpPr>
        <p:spPr/>
        <p:txBody>
          <a:bodyPr/>
          <a:lstStyle/>
          <a:p>
            <a:r>
              <a:rPr lang="en-US" dirty="0" smtClean="0">
                <a:solidFill>
                  <a:srgbClr val="00A3B4"/>
                </a:solidFill>
              </a:rPr>
              <a:t>Importance of organizational culture</a:t>
            </a:r>
          </a:p>
          <a:p>
            <a:pPr lvl="1"/>
            <a:r>
              <a:rPr lang="en-US" dirty="0" smtClean="0"/>
              <a:t>It can shape the firm’s effectiveness and long-term success, and increase productivity.</a:t>
            </a:r>
          </a:p>
          <a:p>
            <a:r>
              <a:rPr lang="en-US" dirty="0" smtClean="0">
                <a:solidFill>
                  <a:srgbClr val="00A3B4"/>
                </a:solidFill>
              </a:rPr>
              <a:t>Determinants of organizational culture</a:t>
            </a:r>
          </a:p>
          <a:p>
            <a:pPr lvl="1"/>
            <a:r>
              <a:rPr lang="en-US" dirty="0" smtClean="0"/>
              <a:t>Develops over a long period of time.</a:t>
            </a:r>
          </a:p>
          <a:p>
            <a:pPr lvl="1"/>
            <a:r>
              <a:rPr lang="en-US" dirty="0" smtClean="0"/>
              <a:t>Often starts with the founder.</a:t>
            </a:r>
          </a:p>
          <a:p>
            <a:pPr lvl="1"/>
            <a:r>
              <a:rPr lang="en-US" dirty="0" smtClean="0"/>
              <a:t>Includes such things as corporate success and shared experiences.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10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5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500"/>
                                        <p:tgtEl>
                                          <p:spTgt spid="4">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Managing Organization Culture</a:t>
            </a:r>
            <a:endParaRPr lang="en-US" dirty="0"/>
          </a:p>
        </p:txBody>
      </p:sp>
      <p:sp>
        <p:nvSpPr>
          <p:cNvPr id="4" name="Content Placeholder 3"/>
          <p:cNvSpPr>
            <a:spLocks noGrp="1"/>
          </p:cNvSpPr>
          <p:nvPr>
            <p:ph idx="1"/>
          </p:nvPr>
        </p:nvSpPr>
        <p:spPr>
          <a:xfrm>
            <a:off x="457200" y="1600200"/>
            <a:ext cx="8382000" cy="4525963"/>
          </a:xfrm>
        </p:spPr>
        <p:txBody>
          <a:bodyPr>
            <a:normAutofit/>
          </a:bodyPr>
          <a:lstStyle/>
          <a:p>
            <a:r>
              <a:rPr lang="en-US" dirty="0" smtClean="0"/>
              <a:t>Managers must understand current culture.</a:t>
            </a:r>
          </a:p>
          <a:p>
            <a:r>
              <a:rPr lang="en-US" dirty="0" smtClean="0">
                <a:solidFill>
                  <a:srgbClr val="00A3B4"/>
                </a:solidFill>
              </a:rPr>
              <a:t>If it is in the best interests of the firm,</a:t>
            </a:r>
          </a:p>
          <a:p>
            <a:pPr lvl="1"/>
            <a:r>
              <a:rPr lang="en-US" dirty="0" smtClean="0"/>
              <a:t>managers should reward behavior consistent with the culture.</a:t>
            </a:r>
          </a:p>
          <a:p>
            <a:r>
              <a:rPr lang="en-US" dirty="0" smtClean="0">
                <a:solidFill>
                  <a:srgbClr val="00A3B4"/>
                </a:solidFill>
              </a:rPr>
              <a:t>If current culture needs changing,</a:t>
            </a:r>
          </a:p>
          <a:p>
            <a:pPr lvl="1"/>
            <a:r>
              <a:rPr lang="en-US" dirty="0" smtClean="0"/>
              <a:t>mangers must identify the culture they prefer,</a:t>
            </a:r>
          </a:p>
          <a:p>
            <a:pPr lvl="1"/>
            <a:r>
              <a:rPr lang="en-US" dirty="0" smtClean="0"/>
              <a:t>bring in outsiders, adopt new slogans, and tell new stories to support the new culture.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up)">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up)">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722313" y="5257800"/>
            <a:ext cx="7772400" cy="977900"/>
          </a:xfrm>
        </p:spPr>
        <p:txBody>
          <a:bodyPr/>
          <a:lstStyle/>
          <a:p>
            <a:r>
              <a:rPr lang="en-US" dirty="0" smtClean="0"/>
              <a:t>Organization culture, multiculturalism, and diversity are closely related concepts.</a:t>
            </a:r>
            <a:endParaRPr lang="en-US" dirty="0"/>
          </a:p>
        </p:txBody>
      </p:sp>
      <p:sp>
        <p:nvSpPr>
          <p:cNvPr id="4" name="Title 3"/>
          <p:cNvSpPr>
            <a:spLocks noGrp="1"/>
          </p:cNvSpPr>
          <p:nvPr>
            <p:ph type="title"/>
          </p:nvPr>
        </p:nvSpPr>
        <p:spPr/>
        <p:txBody>
          <a:bodyPr/>
          <a:lstStyle/>
          <a:p>
            <a:r>
              <a:rPr lang="en-US" dirty="0" smtClean="0"/>
              <a:t>The Multicultural Environment</a:t>
            </a:r>
            <a:endParaRPr lang="en-US" dirty="0"/>
          </a:p>
        </p:txBody>
      </p:sp>
      <p:graphicFrame>
        <p:nvGraphicFramePr>
          <p:cNvPr id="5" name="Diagram 4" descr="Multiculturalism is The broad issues associated with differences in values, beliefs, behaviors, customs, and attitudes held by people in different cultures.&#10;Diversity Exists in a group or organization when its members differ from one another along one or more important dimensions, such as age, gender, or ethnicity.&#10;"/>
          <p:cNvGraphicFramePr/>
          <p:nvPr/>
        </p:nvGraphicFramePr>
        <p:xfrm>
          <a:off x="457200" y="1295400"/>
          <a:ext cx="8153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37"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3.4</a:t>
            </a:r>
            <a:endParaRPr lang="en-US" dirty="0"/>
          </a:p>
        </p:txBody>
      </p:sp>
      <p:sp>
        <p:nvSpPr>
          <p:cNvPr id="4" name="Content Placeholder 3"/>
          <p:cNvSpPr>
            <a:spLocks noGrp="1"/>
          </p:cNvSpPr>
          <p:nvPr>
            <p:ph sz="quarter" idx="13"/>
          </p:nvPr>
        </p:nvSpPr>
        <p:spPr/>
        <p:txBody>
          <a:bodyPr>
            <a:normAutofit fontScale="85000" lnSpcReduction="20000"/>
          </a:bodyPr>
          <a:lstStyle/>
          <a:p>
            <a:r>
              <a:rPr lang="en-US" dirty="0" smtClean="0"/>
              <a:t>Reasons For Increasing Diversity and Multiculturalism</a:t>
            </a:r>
            <a:endParaRPr lang="en-US" dirty="0"/>
          </a:p>
        </p:txBody>
      </p:sp>
      <p:sp>
        <p:nvSpPr>
          <p:cNvPr id="5" name="Text Placeholder 4"/>
          <p:cNvSpPr>
            <a:spLocks noGrp="1"/>
          </p:cNvSpPr>
          <p:nvPr>
            <p:ph type="body" sz="quarter" idx="14"/>
          </p:nvPr>
        </p:nvSpPr>
        <p:spPr>
          <a:xfrm>
            <a:off x="457200" y="5257800"/>
            <a:ext cx="8305800" cy="1066800"/>
          </a:xfrm>
        </p:spPr>
        <p:txBody>
          <a:bodyPr>
            <a:normAutofit fontScale="85000" lnSpcReduction="10000"/>
          </a:bodyPr>
          <a:lstStyle/>
          <a:p>
            <a:r>
              <a:rPr lang="en-US" dirty="0" smtClean="0"/>
              <a:t>The most fundamental trend is that all organizations are becoming more diverse and multicultural.</a:t>
            </a:r>
            <a:endParaRPr lang="en-US" dirty="0"/>
          </a:p>
        </p:txBody>
      </p:sp>
      <p:pic>
        <p:nvPicPr>
          <p:cNvPr id="4098" name="Picture 2" descr="Diversity and multiculturalism are increasing in most organizations today for four basic reasons. These reasons promise to make diversity even greater in the future.&#10;The reasons are:  Changing demographics in the labor force, increased awareness that diversity improves the quality of the workforce, legislation and legal action, and the globalization movement."/>
          <p:cNvPicPr>
            <a:picLocks noChangeAspect="1" noChangeArrowheads="1"/>
          </p:cNvPicPr>
          <p:nvPr/>
        </p:nvPicPr>
        <p:blipFill>
          <a:blip r:embed="rId2" cstate="print"/>
          <a:stretch>
            <a:fillRect/>
          </a:stretch>
        </p:blipFill>
        <p:spPr bwMode="auto">
          <a:xfrm>
            <a:off x="1147367" y="1447800"/>
            <a:ext cx="6519141" cy="3886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900" decel="100000" fill="hold"/>
                                        <p:tgtEl>
                                          <p:spTgt spid="409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98"/>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Footer Placeholder 2"/>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Content Placeholder 3"/>
          <p:cNvSpPr>
            <a:spLocks noGrp="1"/>
          </p:cNvSpPr>
          <p:nvPr>
            <p:ph idx="1"/>
          </p:nvPr>
        </p:nvSpPr>
        <p:spPr/>
        <p:txBody>
          <a:bodyPr/>
          <a:lstStyle/>
          <a:p>
            <a:r>
              <a:rPr lang="en-US" dirty="0" smtClean="0"/>
              <a:t>Discuss the nature of the organizational environment and identify the environments of interest to most organizations.</a:t>
            </a:r>
          </a:p>
          <a:p>
            <a:r>
              <a:rPr lang="en-US" dirty="0" smtClean="0"/>
              <a:t>Describe the components of the general and task environments and discuss their impact on organizations.</a:t>
            </a:r>
          </a:p>
          <a:p>
            <a:r>
              <a:rPr lang="en-US" dirty="0" smtClean="0"/>
              <a:t>Identify the components of the internal environment and discuss their impact on organizations.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Dimensions of Diversity and Multiculturalism</a:t>
            </a:r>
            <a:endParaRPr lang="en-US" dirty="0"/>
          </a:p>
        </p:txBody>
      </p:sp>
      <p:sp>
        <p:nvSpPr>
          <p:cNvPr id="4" name="Content Placeholder 3"/>
          <p:cNvSpPr>
            <a:spLocks noGrp="1"/>
          </p:cNvSpPr>
          <p:nvPr>
            <p:ph idx="1"/>
          </p:nvPr>
        </p:nvSpPr>
        <p:spPr>
          <a:xfrm>
            <a:off x="457200" y="1600200"/>
            <a:ext cx="8686800" cy="4525963"/>
          </a:xfrm>
        </p:spPr>
        <p:txBody>
          <a:bodyPr>
            <a:normAutofit/>
          </a:bodyPr>
          <a:lstStyle/>
          <a:p>
            <a:r>
              <a:rPr lang="en-US" dirty="0" smtClean="0"/>
              <a:t>Average age is increasing.</a:t>
            </a:r>
          </a:p>
          <a:p>
            <a:r>
              <a:rPr lang="en-US" dirty="0" smtClean="0"/>
              <a:t>Increasing numbers of females in workforce.</a:t>
            </a:r>
          </a:p>
          <a:p>
            <a:pPr lvl="1"/>
            <a:r>
              <a:rPr lang="en-US" b="1" dirty="0" smtClean="0">
                <a:solidFill>
                  <a:srgbClr val="E95A53"/>
                </a:solidFill>
              </a:rPr>
              <a:t>Glass ceiling </a:t>
            </a:r>
            <a:r>
              <a:rPr lang="en-US" dirty="0" smtClean="0"/>
              <a:t>is a perceived barrier that keeps women from advancing to top management.</a:t>
            </a:r>
          </a:p>
          <a:p>
            <a:r>
              <a:rPr lang="en-US" b="1" dirty="0" smtClean="0">
                <a:solidFill>
                  <a:srgbClr val="E95A53"/>
                </a:solidFill>
              </a:rPr>
              <a:t>Ethnicity</a:t>
            </a:r>
            <a:endParaRPr lang="en-US" dirty="0" smtClean="0"/>
          </a:p>
          <a:p>
            <a:pPr lvl="1"/>
            <a:r>
              <a:rPr lang="en-US" dirty="0" smtClean="0"/>
              <a:t>the ethnic composition of a group or organization, continues increasing.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thnic diversity in the United States is increasing. For example, the percentage of the U.S. population that is White will&#10;gradually decline. Meanwhile, other ethnic groups will experience percentage growth, with the largest increase coming from&#10;people of Hispanic origin."/>
          <p:cNvPicPr>
            <a:picLocks noChangeAspect="1" noChangeArrowheads="1"/>
          </p:cNvPicPr>
          <p:nvPr/>
        </p:nvPicPr>
        <p:blipFill>
          <a:blip r:embed="rId2" cstate="print"/>
          <a:stretch>
            <a:fillRect/>
          </a:stretch>
        </p:blipFill>
        <p:spPr bwMode="auto">
          <a:xfrm>
            <a:off x="304800" y="1509657"/>
            <a:ext cx="8692876" cy="4662543"/>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3.5</a:t>
            </a:r>
            <a:endParaRPr lang="en-US" dirty="0"/>
          </a:p>
        </p:txBody>
      </p:sp>
      <p:sp>
        <p:nvSpPr>
          <p:cNvPr id="4" name="Content Placeholder 3"/>
          <p:cNvSpPr>
            <a:spLocks noGrp="1"/>
          </p:cNvSpPr>
          <p:nvPr>
            <p:ph sz="quarter" idx="13"/>
          </p:nvPr>
        </p:nvSpPr>
        <p:spPr/>
        <p:txBody>
          <a:bodyPr>
            <a:normAutofit fontScale="85000" lnSpcReduction="10000"/>
          </a:bodyPr>
          <a:lstStyle/>
          <a:p>
            <a:r>
              <a:rPr lang="en-US" dirty="0" smtClean="0"/>
              <a:t>Ethnicity Distribution Trends in the U.S.</a:t>
            </a:r>
            <a:endParaRPr lang="en-US" dirty="0"/>
          </a:p>
        </p:txBody>
      </p:sp>
      <p:sp>
        <p:nvSpPr>
          <p:cNvPr id="5" name="Text Placeholder 4"/>
          <p:cNvSpPr>
            <a:spLocks noGrp="1"/>
          </p:cNvSpPr>
          <p:nvPr>
            <p:ph type="body" sz="quarter" idx="14"/>
          </p:nvPr>
        </p:nvSpPr>
        <p:spPr>
          <a:xfrm>
            <a:off x="1828800" y="2362200"/>
            <a:ext cx="4648200" cy="1219200"/>
          </a:xfrm>
        </p:spPr>
        <p:txBody>
          <a:bodyPr>
            <a:normAutofit fontScale="92500" lnSpcReduction="20000"/>
          </a:bodyPr>
          <a:lstStyle/>
          <a:p>
            <a:r>
              <a:rPr lang="en-US" dirty="0" smtClean="0"/>
              <a:t>The greatest increase in expected growth is within the Hispanic population.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1+#ppt_w/2"/>
                                          </p:val>
                                        </p:tav>
                                        <p:tav tm="100000">
                                          <p:val>
                                            <p:strVal val="#ppt_x"/>
                                          </p:val>
                                        </p:tav>
                                      </p:tavLst>
                                    </p:anim>
                                    <p:anim calcmode="lin" valueType="num">
                                      <p:cBhvr additive="base">
                                        <p:cTn id="8" dur="500" fill="hold"/>
                                        <p:tgtEl>
                                          <p:spTgt spid="51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Trends in Diversity and Multiculturalism</a:t>
            </a:r>
            <a:endParaRPr lang="en-US" dirty="0"/>
          </a:p>
        </p:txBody>
      </p:sp>
      <p:sp>
        <p:nvSpPr>
          <p:cNvPr id="4" name="Text Placeholder 3"/>
          <p:cNvSpPr>
            <a:spLocks noGrp="1"/>
          </p:cNvSpPr>
          <p:nvPr>
            <p:ph type="body" idx="1"/>
          </p:nvPr>
        </p:nvSpPr>
        <p:spPr>
          <a:xfrm>
            <a:off x="0" y="1581150"/>
            <a:ext cx="4497388" cy="639762"/>
          </a:xfrm>
        </p:spPr>
        <p:txBody>
          <a:bodyPr>
            <a:normAutofit/>
          </a:bodyPr>
          <a:lstStyle/>
          <a:p>
            <a:r>
              <a:rPr lang="en-US" dirty="0" smtClean="0"/>
              <a:t>Other Diversity Dimensions</a:t>
            </a:r>
            <a:endParaRPr lang="en-US" dirty="0"/>
          </a:p>
        </p:txBody>
      </p:sp>
      <p:sp>
        <p:nvSpPr>
          <p:cNvPr id="5" name="Content Placeholder 4"/>
          <p:cNvSpPr>
            <a:spLocks noGrp="1"/>
          </p:cNvSpPr>
          <p:nvPr>
            <p:ph sz="half" idx="2"/>
          </p:nvPr>
        </p:nvSpPr>
        <p:spPr/>
        <p:txBody>
          <a:bodyPr/>
          <a:lstStyle/>
          <a:p>
            <a:r>
              <a:rPr lang="en-US" dirty="0" smtClean="0"/>
              <a:t>Physical mobility.</a:t>
            </a:r>
          </a:p>
          <a:p>
            <a:r>
              <a:rPr lang="en-US" dirty="0" smtClean="0"/>
              <a:t>Religion.</a:t>
            </a:r>
          </a:p>
          <a:p>
            <a:r>
              <a:rPr lang="en-US" dirty="0" smtClean="0"/>
              <a:t>Single parents.</a:t>
            </a:r>
          </a:p>
          <a:p>
            <a:r>
              <a:rPr lang="en-US" dirty="0" smtClean="0"/>
              <a:t>Dual-career marriages.</a:t>
            </a:r>
          </a:p>
          <a:p>
            <a:r>
              <a:rPr lang="en-US" dirty="0" smtClean="0"/>
              <a:t>Alternative lifestyles.</a:t>
            </a:r>
          </a:p>
          <a:p>
            <a:r>
              <a:rPr lang="en-US" dirty="0" smtClean="0"/>
              <a:t>Vegetarianism.</a:t>
            </a:r>
          </a:p>
          <a:p>
            <a:r>
              <a:rPr lang="en-US" dirty="0" smtClean="0"/>
              <a:t>Political ideologies.</a:t>
            </a:r>
          </a:p>
        </p:txBody>
      </p:sp>
      <p:sp>
        <p:nvSpPr>
          <p:cNvPr id="6" name="Text Placeholder 5"/>
          <p:cNvSpPr>
            <a:spLocks noGrp="1"/>
          </p:cNvSpPr>
          <p:nvPr>
            <p:ph type="body" sz="quarter" idx="3"/>
          </p:nvPr>
        </p:nvSpPr>
        <p:spPr/>
        <p:txBody>
          <a:bodyPr/>
          <a:lstStyle/>
          <a:p>
            <a:r>
              <a:rPr lang="en-US" dirty="0" smtClean="0"/>
              <a:t>Multicultural Differences</a:t>
            </a:r>
            <a:endParaRPr lang="en-US" dirty="0"/>
          </a:p>
        </p:txBody>
      </p:sp>
      <p:sp>
        <p:nvSpPr>
          <p:cNvPr id="7" name="Content Placeholder 6"/>
          <p:cNvSpPr>
            <a:spLocks noGrp="1"/>
          </p:cNvSpPr>
          <p:nvPr>
            <p:ph sz="quarter" idx="4"/>
          </p:nvPr>
        </p:nvSpPr>
        <p:spPr/>
        <p:txBody>
          <a:bodyPr/>
          <a:lstStyle/>
          <a:p>
            <a:r>
              <a:rPr lang="en-US" dirty="0" smtClean="0"/>
              <a:t>Some organizations</a:t>
            </a:r>
          </a:p>
          <a:p>
            <a:pPr lvl="1"/>
            <a:r>
              <a:rPr lang="en-US" dirty="0" smtClean="0"/>
              <a:t>actively enhance their multiculturalism.</a:t>
            </a:r>
          </a:p>
          <a:p>
            <a:r>
              <a:rPr lang="en-US" dirty="0" smtClean="0"/>
              <a:t>Soon, all companies may become multicultural, </a:t>
            </a:r>
          </a:p>
          <a:p>
            <a:pPr lvl="1"/>
            <a:r>
              <a:rPr lang="en-US" dirty="0" smtClean="0"/>
              <a:t>due to changes in the external labor market.</a:t>
            </a:r>
          </a:p>
          <a:p>
            <a:pPr lvl="1"/>
            <a:r>
              <a:rPr lang="en-US" dirty="0" smtClean="0"/>
              <a:t>U.S. immigration is at its highest rate since 1910.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Organization-Environment Relationships</a:t>
            </a:r>
            <a:endParaRPr lang="en-US" dirty="0"/>
          </a:p>
        </p:txBody>
      </p:sp>
      <p:sp>
        <p:nvSpPr>
          <p:cNvPr id="4" name="Content Placeholder 3"/>
          <p:cNvSpPr>
            <a:spLocks noGrp="1"/>
          </p:cNvSpPr>
          <p:nvPr>
            <p:ph idx="1"/>
          </p:nvPr>
        </p:nvSpPr>
        <p:spPr>
          <a:xfrm>
            <a:off x="457200" y="1600200"/>
            <a:ext cx="8458200" cy="4525963"/>
          </a:xfrm>
        </p:spPr>
        <p:txBody>
          <a:bodyPr>
            <a:normAutofit/>
          </a:bodyPr>
          <a:lstStyle/>
          <a:p>
            <a:r>
              <a:rPr lang="en-US" dirty="0" smtClean="0"/>
              <a:t>Organizations are open systems and interact with various dimensions in many different ways.</a:t>
            </a:r>
          </a:p>
          <a:p>
            <a:r>
              <a:rPr lang="en-US" dirty="0" smtClean="0">
                <a:solidFill>
                  <a:srgbClr val="00A3B4"/>
                </a:solidFill>
              </a:rPr>
              <a:t>First:</a:t>
            </a:r>
          </a:p>
          <a:p>
            <a:pPr lvl="1"/>
            <a:r>
              <a:rPr lang="en-US" dirty="0" smtClean="0"/>
              <a:t>how environments affect organizations. </a:t>
            </a:r>
          </a:p>
          <a:p>
            <a:r>
              <a:rPr lang="en-US" dirty="0" smtClean="0">
                <a:solidFill>
                  <a:srgbClr val="00A3B4"/>
                </a:solidFill>
              </a:rPr>
              <a:t>Second:</a:t>
            </a:r>
          </a:p>
          <a:p>
            <a:pPr lvl="1"/>
            <a:r>
              <a:rPr lang="en-US" dirty="0" smtClean="0"/>
              <a:t>how organizations adapt to their environments.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How Environments Affect Organizations</a:t>
            </a:r>
            <a:endParaRPr lang="en-US" dirty="0"/>
          </a:p>
        </p:txBody>
      </p:sp>
      <p:sp>
        <p:nvSpPr>
          <p:cNvPr id="4" name="Content Placeholder 3"/>
          <p:cNvSpPr>
            <a:spLocks noGrp="1"/>
          </p:cNvSpPr>
          <p:nvPr>
            <p:ph idx="1"/>
          </p:nvPr>
        </p:nvSpPr>
        <p:spPr/>
        <p:txBody>
          <a:bodyPr/>
          <a:lstStyle/>
          <a:p>
            <a:r>
              <a:rPr lang="en-US" dirty="0" smtClean="0"/>
              <a:t>Three basic perspectives:</a:t>
            </a:r>
          </a:p>
          <a:p>
            <a:pPr lvl="1"/>
            <a:r>
              <a:rPr lang="en-US" dirty="0" smtClean="0"/>
              <a:t>environmental change and complexity,</a:t>
            </a:r>
          </a:p>
          <a:p>
            <a:pPr lvl="1"/>
            <a:r>
              <a:rPr lang="en-US" dirty="0" smtClean="0"/>
              <a:t>competitive forces, and </a:t>
            </a:r>
          </a:p>
          <a:p>
            <a:pPr lvl="1"/>
            <a:r>
              <a:rPr lang="en-US" dirty="0" smtClean="0"/>
              <a:t>environmental turbulence.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e degree of homogeneity and the degree of change combine to create uncertainty for organizations. For example, a simple and stable environment creates the least uncertainty,&#10;and a complex and dynamic environment creates the most uncertainty.&#10;As the degree of change moves from stable to dynamic, the environment changes from moderate uncertainty to most uncertainty.&#10;As the degree of homogeneity moves from simple to complex, the environment moves from least uncertainty to moderate uncertainty."/>
          <p:cNvPicPr>
            <a:picLocks noChangeAspect="1" noChangeArrowheads="1"/>
          </p:cNvPicPr>
          <p:nvPr/>
        </p:nvPicPr>
        <p:blipFill>
          <a:blip r:embed="rId2" cstate="print"/>
          <a:stretch>
            <a:fillRect/>
          </a:stretch>
        </p:blipFill>
        <p:spPr bwMode="auto">
          <a:xfrm>
            <a:off x="1379621" y="1486808"/>
            <a:ext cx="7459579" cy="4646383"/>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3.6</a:t>
            </a:r>
            <a:endParaRPr lang="en-US" dirty="0"/>
          </a:p>
        </p:txBody>
      </p:sp>
      <p:sp>
        <p:nvSpPr>
          <p:cNvPr id="4" name="Content Placeholder 3"/>
          <p:cNvSpPr>
            <a:spLocks noGrp="1"/>
          </p:cNvSpPr>
          <p:nvPr>
            <p:ph sz="quarter" idx="13"/>
          </p:nvPr>
        </p:nvSpPr>
        <p:spPr/>
        <p:txBody>
          <a:bodyPr>
            <a:normAutofit fontScale="85000" lnSpcReduction="20000"/>
          </a:bodyPr>
          <a:lstStyle/>
          <a:p>
            <a:r>
              <a:rPr lang="en-US" dirty="0" smtClean="0"/>
              <a:t>Environmental Change, Complexity, and Uncertainty</a:t>
            </a:r>
            <a:endParaRPr lang="en-US" dirty="0"/>
          </a:p>
        </p:txBody>
      </p:sp>
      <p:sp>
        <p:nvSpPr>
          <p:cNvPr id="5" name="Text Placeholder 4"/>
          <p:cNvSpPr>
            <a:spLocks noGrp="1"/>
          </p:cNvSpPr>
          <p:nvPr>
            <p:ph type="body" sz="quarter" idx="14"/>
          </p:nvPr>
        </p:nvSpPr>
        <p:spPr>
          <a:xfrm>
            <a:off x="152400" y="1828800"/>
            <a:ext cx="2590800" cy="3733800"/>
          </a:xfrm>
        </p:spPr>
        <p:txBody>
          <a:bodyPr>
            <a:normAutofit/>
          </a:bodyPr>
          <a:lstStyle/>
          <a:p>
            <a:r>
              <a:rPr lang="en-US" dirty="0" smtClean="0"/>
              <a:t>Degrees of homogeneity and change combine to create </a:t>
            </a:r>
            <a:r>
              <a:rPr lang="en-US" b="1" dirty="0" smtClean="0">
                <a:solidFill>
                  <a:srgbClr val="E95A53"/>
                </a:solidFill>
              </a:rPr>
              <a:t>uncertainty</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ppt_x</p:attrName>
                                        </p:attrNameLst>
                                      </p:cBhvr>
                                      <p:tavLst>
                                        <p:tav tm="0">
                                          <p:val>
                                            <p:strVal val="#ppt_x-.2"/>
                                          </p:val>
                                        </p:tav>
                                        <p:tav tm="100000">
                                          <p:val>
                                            <p:strVal val="#ppt_x"/>
                                          </p:val>
                                        </p:tav>
                                      </p:tavLst>
                                    </p:anim>
                                    <p:anim calcmode="lin" valueType="num">
                                      <p:cBhvr>
                                        <p:cTn id="8" dur="500" fill="hold"/>
                                        <p:tgtEl>
                                          <p:spTgt spid="6146"/>
                                        </p:tgtEl>
                                        <p:attrNameLst>
                                          <p:attrName>ppt_y</p:attrName>
                                        </p:attrNameLst>
                                      </p:cBhvr>
                                      <p:tavLst>
                                        <p:tav tm="0">
                                          <p:val>
                                            <p:strVal val="#ppt_y"/>
                                          </p:val>
                                        </p:tav>
                                        <p:tav tm="100000">
                                          <p:val>
                                            <p:strVal val="#ppt_y"/>
                                          </p:val>
                                        </p:tav>
                                      </p:tavLst>
                                    </p:anim>
                                    <p:animEffect transition="in" filter="wipe(right)" prLst="gradientSize: 0.1">
                                      <p:cBhvr>
                                        <p:cTn id="9" dur="500"/>
                                        <p:tgtEl>
                                          <p:spTgt spid="6146"/>
                                        </p:tgtEl>
                                      </p:cBhvr>
                                    </p:animEffect>
                                  </p:childTnLst>
                                </p:cTn>
                              </p:par>
                              <p:par>
                                <p:cTn id="10" presetID="10" presetClass="entr" presetSubtype="0" fill="hold"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0" y="1600200"/>
            <a:ext cx="9144000" cy="838200"/>
          </a:xfrm>
        </p:spPr>
        <p:txBody>
          <a:bodyPr/>
          <a:lstStyle/>
          <a:p>
            <a:r>
              <a:rPr lang="en-US" dirty="0" smtClean="0"/>
              <a:t>Michael Porter defined the </a:t>
            </a:r>
            <a:r>
              <a:rPr lang="en-US" b="1" dirty="0" smtClean="0">
                <a:solidFill>
                  <a:srgbClr val="E95A53"/>
                </a:solidFill>
              </a:rPr>
              <a:t>Five Competitive Forces.</a:t>
            </a:r>
            <a:endParaRPr lang="en-US" b="1" dirty="0">
              <a:solidFill>
                <a:srgbClr val="E95A53"/>
              </a:solidFill>
            </a:endParaRPr>
          </a:p>
        </p:txBody>
      </p:sp>
      <p:sp>
        <p:nvSpPr>
          <p:cNvPr id="4" name="Title 3"/>
          <p:cNvSpPr>
            <a:spLocks noGrp="1"/>
          </p:cNvSpPr>
          <p:nvPr>
            <p:ph type="title"/>
          </p:nvPr>
        </p:nvSpPr>
        <p:spPr/>
        <p:txBody>
          <a:bodyPr/>
          <a:lstStyle/>
          <a:p>
            <a:r>
              <a:rPr lang="en-US" dirty="0" smtClean="0"/>
              <a:t>Competitive Forces</a:t>
            </a:r>
            <a:endParaRPr lang="en-US" dirty="0"/>
          </a:p>
        </p:txBody>
      </p:sp>
      <p:graphicFrame>
        <p:nvGraphicFramePr>
          <p:cNvPr id="5" name="Diagram 4" descr="The five competitive forces are:&#10;Threat of new entrants - the ease of entering the market.&#10;Competitive rivalry - rivalry between firms in the same industry.&#10;Threat of substitute products - can other products work just as well?&#10;Power of buyers - extent buyer's influence suppliers.&#10;Power of suppliers - extent suppliers influence buyers."/>
          <p:cNvGraphicFramePr/>
          <p:nvPr/>
        </p:nvGraphicFramePr>
        <p:xfrm>
          <a:off x="381000" y="2489200"/>
          <a:ext cx="8534400" cy="375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Environmental Turbulence</a:t>
            </a:r>
            <a:endParaRPr lang="en-US" dirty="0"/>
          </a:p>
        </p:txBody>
      </p:sp>
      <p:sp>
        <p:nvSpPr>
          <p:cNvPr id="4" name="Content Placeholder 3"/>
          <p:cNvSpPr>
            <a:spLocks noGrp="1"/>
          </p:cNvSpPr>
          <p:nvPr>
            <p:ph idx="1"/>
          </p:nvPr>
        </p:nvSpPr>
        <p:spPr>
          <a:xfrm>
            <a:off x="457200" y="1600200"/>
            <a:ext cx="8382000" cy="4525963"/>
          </a:xfrm>
        </p:spPr>
        <p:txBody>
          <a:bodyPr/>
          <a:lstStyle/>
          <a:p>
            <a:r>
              <a:rPr lang="en-US" dirty="0" smtClean="0"/>
              <a:t>Consists of changes in the environment which may or may not be expected.</a:t>
            </a:r>
          </a:p>
          <a:p>
            <a:pPr lvl="1"/>
            <a:r>
              <a:rPr lang="en-US" dirty="0" smtClean="0"/>
              <a:t>Crisis is the most common form of turbulence.</a:t>
            </a:r>
          </a:p>
          <a:p>
            <a:pPr lvl="1"/>
            <a:r>
              <a:rPr lang="en-US" dirty="0" smtClean="0"/>
              <a:t>Some organizations have developed a crisis team and/or plan.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3.7</a:t>
            </a:r>
            <a:endParaRPr lang="en-US" dirty="0"/>
          </a:p>
        </p:txBody>
      </p:sp>
      <p:sp>
        <p:nvSpPr>
          <p:cNvPr id="4" name="Content Placeholder 3"/>
          <p:cNvSpPr>
            <a:spLocks noGrp="1"/>
          </p:cNvSpPr>
          <p:nvPr>
            <p:ph sz="quarter" idx="13"/>
          </p:nvPr>
        </p:nvSpPr>
        <p:spPr/>
        <p:txBody>
          <a:bodyPr>
            <a:normAutofit fontScale="85000" lnSpcReduction="20000"/>
          </a:bodyPr>
          <a:lstStyle/>
          <a:p>
            <a:r>
              <a:rPr lang="en-US" dirty="0" smtClean="0"/>
              <a:t>How Organizations Adapt to Their Environments</a:t>
            </a:r>
            <a:endParaRPr lang="en-US" dirty="0"/>
          </a:p>
        </p:txBody>
      </p:sp>
      <p:sp>
        <p:nvSpPr>
          <p:cNvPr id="5" name="Text Placeholder 4"/>
          <p:cNvSpPr>
            <a:spLocks noGrp="1"/>
          </p:cNvSpPr>
          <p:nvPr>
            <p:ph type="body" sz="quarter" idx="14"/>
          </p:nvPr>
        </p:nvSpPr>
        <p:spPr>
          <a:xfrm>
            <a:off x="152400" y="1447800"/>
            <a:ext cx="2819400" cy="4495800"/>
          </a:xfrm>
        </p:spPr>
        <p:txBody>
          <a:bodyPr/>
          <a:lstStyle/>
          <a:p>
            <a:r>
              <a:rPr lang="en-US" dirty="0" smtClean="0"/>
              <a:t>These are the six basic mechanisms through which organizations adapt to their environments.</a:t>
            </a:r>
            <a:endParaRPr lang="en-US" dirty="0"/>
          </a:p>
        </p:txBody>
      </p:sp>
      <p:pic>
        <p:nvPicPr>
          <p:cNvPr id="7170" name="Picture 2" descr="Organizations try to adapt to their environments. The most common methods are information management; strategic response; mergers, acquisitions, and alliances; organization design and flexibility; direct influence; and social responsibility."/>
          <p:cNvPicPr>
            <a:picLocks noChangeAspect="1" noChangeArrowheads="1"/>
          </p:cNvPicPr>
          <p:nvPr/>
        </p:nvPicPr>
        <p:blipFill>
          <a:blip r:embed="rId2" cstate="print"/>
          <a:stretch>
            <a:fillRect/>
          </a:stretch>
        </p:blipFill>
        <p:spPr bwMode="auto">
          <a:xfrm>
            <a:off x="2971800" y="1381358"/>
            <a:ext cx="5895975" cy="485728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900" decel="100000" fill="hold"/>
                                        <p:tgtEl>
                                          <p:spTgt spid="717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170"/>
                                        </p:tgtEl>
                                        <p:attrNameLst>
                                          <p:attrName>ppt_y</p:attrName>
                                        </p:attrNameLst>
                                      </p:cBhvr>
                                      <p:tavLst>
                                        <p:tav tm="0">
                                          <p:val>
                                            <p:strVal val="#ppt_y-.03"/>
                                          </p:val>
                                        </p:tav>
                                        <p:tav tm="100000">
                                          <p:val>
                                            <p:strVal val="#ppt_y"/>
                                          </p:val>
                                        </p:tav>
                                      </p:tavLst>
                                    </p:anim>
                                  </p:childTnLst>
                                </p:cTn>
                              </p:par>
                              <p:par>
                                <p:cTn id="11" presetID="10"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How Organizations Adapt to Their Environment</a:t>
            </a:r>
            <a:endParaRPr lang="en-US" dirty="0"/>
          </a:p>
        </p:txBody>
      </p:sp>
      <p:sp>
        <p:nvSpPr>
          <p:cNvPr id="4" name="Content Placeholder 3"/>
          <p:cNvSpPr>
            <a:spLocks noGrp="1"/>
          </p:cNvSpPr>
          <p:nvPr>
            <p:ph idx="1"/>
          </p:nvPr>
        </p:nvSpPr>
        <p:spPr/>
        <p:txBody>
          <a:bodyPr>
            <a:noAutofit/>
          </a:bodyPr>
          <a:lstStyle/>
          <a:p>
            <a:r>
              <a:rPr lang="en-US" dirty="0" smtClean="0">
                <a:solidFill>
                  <a:srgbClr val="00A3B4"/>
                </a:solidFill>
              </a:rPr>
              <a:t>Information management</a:t>
            </a:r>
          </a:p>
          <a:p>
            <a:pPr lvl="2"/>
            <a:r>
              <a:rPr lang="en-US" i="1" dirty="0" smtClean="0"/>
              <a:t>Boundary spanner</a:t>
            </a:r>
            <a:r>
              <a:rPr lang="en-US" dirty="0" smtClean="0"/>
              <a:t> – someone who spends much of their time with others outside the organization.</a:t>
            </a:r>
          </a:p>
          <a:p>
            <a:pPr lvl="2"/>
            <a:r>
              <a:rPr lang="en-US" i="1" dirty="0" smtClean="0"/>
              <a:t>Environmental scanning </a:t>
            </a:r>
            <a:r>
              <a:rPr lang="en-US" dirty="0" smtClean="0"/>
              <a:t>– monitoring the environment through observation and reading.</a:t>
            </a:r>
          </a:p>
          <a:p>
            <a:pPr lvl="2"/>
            <a:r>
              <a:rPr lang="en-US" i="1" dirty="0" smtClean="0"/>
              <a:t>Information systems </a:t>
            </a:r>
            <a:r>
              <a:rPr lang="en-US" dirty="0" smtClean="0"/>
              <a:t>– electronic systems which gather, organize and summarize information.</a:t>
            </a:r>
          </a:p>
          <a:p>
            <a:r>
              <a:rPr lang="en-US" dirty="0" smtClean="0">
                <a:solidFill>
                  <a:srgbClr val="00A3B4"/>
                </a:solidFill>
              </a:rPr>
              <a:t>Strategic response</a:t>
            </a:r>
          </a:p>
          <a:p>
            <a:pPr lvl="1"/>
            <a:r>
              <a:rPr lang="en-US" dirty="0" smtClean="0"/>
              <a:t>Realizing something has changed and determining what action, if any, is needed.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p:cTn id="29" dur="1000" fill="hold"/>
                                        <p:tgtEl>
                                          <p:spTgt spid="4">
                                            <p:txEl>
                                              <p:pRg st="4" end="4"/>
                                            </p:txEl>
                                          </p:spTgt>
                                        </p:tgtEl>
                                        <p:attrNameLst>
                                          <p:attrName>ppt_x</p:attrName>
                                        </p:attrNameLst>
                                      </p:cBhvr>
                                      <p:tavLst>
                                        <p:tav tm="0">
                                          <p:val>
                                            <p:strVal val="#ppt_x-.2"/>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4">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Footer Placeholder 2"/>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Content Placeholder 3"/>
          <p:cNvSpPr>
            <a:spLocks noGrp="1"/>
          </p:cNvSpPr>
          <p:nvPr>
            <p:ph idx="1"/>
          </p:nvPr>
        </p:nvSpPr>
        <p:spPr/>
        <p:txBody>
          <a:bodyPr/>
          <a:lstStyle/>
          <a:p>
            <a:pPr>
              <a:buFont typeface="+mj-lt"/>
              <a:buAutoNum type="arabicPeriod" startAt="4"/>
            </a:pPr>
            <a:r>
              <a:rPr lang="en-US" dirty="0" smtClean="0"/>
              <a:t>Discuss the importance and determinants of an organization’s culture and how the culture can be managed.</a:t>
            </a:r>
          </a:p>
          <a:p>
            <a:pPr>
              <a:buAutoNum type="arabicPeriod" startAt="4"/>
            </a:pPr>
            <a:r>
              <a:rPr lang="en-US" dirty="0" smtClean="0"/>
              <a:t>Describe the multicultural environment of business and identify major trends and dimensions of diversity and multiculturalism.</a:t>
            </a:r>
          </a:p>
          <a:p>
            <a:pPr>
              <a:buAutoNum type="arabicPeriod" startAt="4"/>
            </a:pPr>
            <a:r>
              <a:rPr lang="en-US" dirty="0" smtClean="0"/>
              <a:t>Identify and describe how the environment affects organizations and how organizations adapt to their environment.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How Organizations Adapt to Their Environment </a:t>
            </a:r>
            <a:endParaRPr lang="en-US" dirty="0"/>
          </a:p>
        </p:txBody>
      </p:sp>
      <p:sp>
        <p:nvSpPr>
          <p:cNvPr id="4" name="Content Placeholder 3"/>
          <p:cNvSpPr>
            <a:spLocks noGrp="1"/>
          </p:cNvSpPr>
          <p:nvPr>
            <p:ph idx="1"/>
          </p:nvPr>
        </p:nvSpPr>
        <p:spPr/>
        <p:txBody>
          <a:bodyPr/>
          <a:lstStyle/>
          <a:p>
            <a:r>
              <a:rPr lang="en-US" dirty="0" smtClean="0">
                <a:solidFill>
                  <a:srgbClr val="00A3B4"/>
                </a:solidFill>
              </a:rPr>
              <a:t>Mergers, acquisitions, and alliances</a:t>
            </a:r>
          </a:p>
          <a:p>
            <a:pPr lvl="1"/>
            <a:r>
              <a:rPr lang="en-US" dirty="0" smtClean="0"/>
              <a:t>A merger occurs when two or more firms combine to form a new firm.</a:t>
            </a:r>
          </a:p>
          <a:p>
            <a:pPr lvl="1"/>
            <a:r>
              <a:rPr lang="en-US" dirty="0" smtClean="0"/>
              <a:t>An acquisition occurs when on firm buys another.  Most are friendly.</a:t>
            </a:r>
          </a:p>
          <a:p>
            <a:pPr lvl="2"/>
            <a:r>
              <a:rPr lang="en-US" dirty="0" smtClean="0"/>
              <a:t>A hostile takeover occurs when one firm buys another against its will.</a:t>
            </a:r>
          </a:p>
          <a:p>
            <a:pPr lvl="1"/>
            <a:r>
              <a:rPr lang="en-US" dirty="0" smtClean="0"/>
              <a:t>In an alliance (partnership), the firm undertakes a new venture with another firm.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How Organizations Adapt to Their Environment</a:t>
            </a:r>
            <a:endParaRPr lang="en-US" dirty="0"/>
          </a:p>
        </p:txBody>
      </p:sp>
      <p:sp>
        <p:nvSpPr>
          <p:cNvPr id="4" name="Content Placeholder 3"/>
          <p:cNvSpPr>
            <a:spLocks noGrp="1"/>
          </p:cNvSpPr>
          <p:nvPr>
            <p:ph idx="1"/>
          </p:nvPr>
        </p:nvSpPr>
        <p:spPr/>
        <p:txBody>
          <a:bodyPr>
            <a:normAutofit lnSpcReduction="10000"/>
          </a:bodyPr>
          <a:lstStyle/>
          <a:p>
            <a:r>
              <a:rPr lang="en-US" dirty="0" smtClean="0">
                <a:solidFill>
                  <a:srgbClr val="00A3B4"/>
                </a:solidFill>
              </a:rPr>
              <a:t>Organization design and flexibility </a:t>
            </a:r>
          </a:p>
          <a:p>
            <a:pPr lvl="1"/>
            <a:r>
              <a:rPr lang="en-US" dirty="0" smtClean="0"/>
              <a:t>involves how an organization designs its structure.</a:t>
            </a:r>
          </a:p>
          <a:p>
            <a:r>
              <a:rPr lang="en-US" dirty="0" smtClean="0">
                <a:solidFill>
                  <a:srgbClr val="00A3B4"/>
                </a:solidFill>
              </a:rPr>
              <a:t>Directly influence the environment by:</a:t>
            </a:r>
          </a:p>
          <a:p>
            <a:pPr lvl="1"/>
            <a:r>
              <a:rPr lang="en-US" dirty="0" smtClean="0"/>
              <a:t>Signing long-term contracts.</a:t>
            </a:r>
          </a:p>
          <a:p>
            <a:pPr lvl="1"/>
            <a:r>
              <a:rPr lang="en-US" dirty="0" smtClean="0"/>
              <a:t>Vertically integrating.</a:t>
            </a:r>
          </a:p>
          <a:p>
            <a:pPr lvl="1"/>
            <a:r>
              <a:rPr lang="en-US" dirty="0" smtClean="0"/>
              <a:t>Lowering price, affecting competitors.</a:t>
            </a:r>
          </a:p>
          <a:p>
            <a:pPr lvl="1"/>
            <a:r>
              <a:rPr lang="en-US" dirty="0" smtClean="0"/>
              <a:t>Creating new products.</a:t>
            </a:r>
          </a:p>
          <a:p>
            <a:pPr lvl="1"/>
            <a:r>
              <a:rPr lang="en-US" dirty="0" smtClean="0"/>
              <a:t>Lobbying and bargaining.</a:t>
            </a:r>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Footer Placeholder 2"/>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Content Placeholder 3"/>
          <p:cNvSpPr>
            <a:spLocks noGrp="1"/>
          </p:cNvSpPr>
          <p:nvPr>
            <p:ph idx="1"/>
          </p:nvPr>
        </p:nvSpPr>
        <p:spPr/>
        <p:txBody>
          <a:bodyPr/>
          <a:lstStyle/>
          <a:p>
            <a:r>
              <a:rPr lang="en-US" dirty="0" smtClean="0"/>
              <a:t>Chapter three defined the environments organizations face including:</a:t>
            </a:r>
          </a:p>
          <a:p>
            <a:pPr lvl="1"/>
            <a:r>
              <a:rPr lang="en-US" dirty="0" smtClean="0"/>
              <a:t>external, both general and task, and </a:t>
            </a:r>
          </a:p>
          <a:p>
            <a:pPr lvl="1"/>
            <a:r>
              <a:rPr lang="en-US" dirty="0" smtClean="0"/>
              <a:t>internal, including organization culture.</a:t>
            </a:r>
          </a:p>
          <a:p>
            <a:r>
              <a:rPr lang="en-US" dirty="0" smtClean="0"/>
              <a:t>Multiculturalism and diversity followed.</a:t>
            </a:r>
          </a:p>
          <a:p>
            <a:r>
              <a:rPr lang="en-US" dirty="0" smtClean="0"/>
              <a:t>The chapter closed with how organizations affect and adapt to their environments.</a:t>
            </a:r>
          </a:p>
          <a:p>
            <a:pPr lvl="1"/>
            <a:r>
              <a:rPr lang="en-US" dirty="0" smtClean="0"/>
              <a:t>Includes the five competitive forces.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Title 3"/>
          <p:cNvSpPr>
            <a:spLocks noGrp="1"/>
          </p:cNvSpPr>
          <p:nvPr>
            <p:ph type="title"/>
          </p:nvPr>
        </p:nvSpPr>
        <p:spPr/>
        <p:txBody>
          <a:bodyPr/>
          <a:lstStyle/>
          <a:p>
            <a:r>
              <a:rPr lang="en-US" dirty="0" smtClean="0"/>
              <a:t>Organization’s Environments</a:t>
            </a:r>
            <a:endParaRPr lang="en-US" dirty="0"/>
          </a:p>
        </p:txBody>
      </p:sp>
      <p:graphicFrame>
        <p:nvGraphicFramePr>
          <p:cNvPr id="5" name="Diagram 4" descr="The external environment is Everything outside an organization’s boundaries that might affect it.&#10;The internal environment is The conditions and forces within an organization.&#10;&#10;"/>
          <p:cNvGraphicFramePr/>
          <p:nvPr/>
        </p:nvGraphicFramePr>
        <p:xfrm>
          <a:off x="609600" y="1803400"/>
          <a:ext cx="7924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1">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3.1</a:t>
            </a:r>
            <a:endParaRPr lang="en-US" dirty="0"/>
          </a:p>
        </p:txBody>
      </p:sp>
      <p:sp>
        <p:nvSpPr>
          <p:cNvPr id="4" name="Content Placeholder 3"/>
          <p:cNvSpPr>
            <a:spLocks noGrp="1"/>
          </p:cNvSpPr>
          <p:nvPr>
            <p:ph sz="quarter" idx="13"/>
          </p:nvPr>
        </p:nvSpPr>
        <p:spPr/>
        <p:txBody>
          <a:bodyPr>
            <a:normAutofit fontScale="85000" lnSpcReduction="10000"/>
          </a:bodyPr>
          <a:lstStyle/>
          <a:p>
            <a:r>
              <a:rPr lang="en-US" dirty="0" smtClean="0"/>
              <a:t>The Organization and Its Environments</a:t>
            </a:r>
            <a:endParaRPr lang="en-US" dirty="0"/>
          </a:p>
        </p:txBody>
      </p:sp>
      <p:sp>
        <p:nvSpPr>
          <p:cNvPr id="5" name="Text Placeholder 4"/>
          <p:cNvSpPr>
            <a:spLocks noGrp="1"/>
          </p:cNvSpPr>
          <p:nvPr>
            <p:ph type="body" sz="quarter" idx="14"/>
          </p:nvPr>
        </p:nvSpPr>
        <p:spPr>
          <a:xfrm>
            <a:off x="304800" y="1524000"/>
            <a:ext cx="4114800" cy="4419600"/>
          </a:xfrm>
        </p:spPr>
        <p:txBody>
          <a:bodyPr/>
          <a:lstStyle/>
          <a:p>
            <a:r>
              <a:rPr lang="en-US" dirty="0" smtClean="0"/>
              <a:t>There are actually two separate external environments: the </a:t>
            </a:r>
            <a:r>
              <a:rPr lang="en-US" dirty="0" smtClean="0">
                <a:solidFill>
                  <a:srgbClr val="E95A53"/>
                </a:solidFill>
              </a:rPr>
              <a:t>general environment </a:t>
            </a:r>
            <a:r>
              <a:rPr lang="en-US" dirty="0" smtClean="0"/>
              <a:t>and the </a:t>
            </a:r>
            <a:r>
              <a:rPr lang="en-US" dirty="0" smtClean="0">
                <a:solidFill>
                  <a:srgbClr val="E95A53"/>
                </a:solidFill>
              </a:rPr>
              <a:t>task environment</a:t>
            </a:r>
            <a:r>
              <a:rPr lang="en-US" dirty="0" smtClean="0"/>
              <a:t>.</a:t>
            </a:r>
            <a:endParaRPr lang="en-US" dirty="0"/>
          </a:p>
        </p:txBody>
      </p:sp>
      <p:pic>
        <p:nvPicPr>
          <p:cNvPr id="1026" name="Picture 2" descr="Organizations have both an external and an internal environment. The external environment consists of two layers: the general environment and the task environment.&#10;The general environment consists of five dimensions: the international dimension, the technological dimension, the economic dimension, the soiciocultural dimension, and the political-legal dimension.&#10;The task environment consists of: competitors, customers, suppliers, strategic partners, and regulators.&#10;The internal environment consists of owners, boards of directors, employees, the physical environment, and the culture."/>
          <p:cNvPicPr>
            <a:picLocks noChangeAspect="1" noChangeArrowheads="1"/>
          </p:cNvPicPr>
          <p:nvPr/>
        </p:nvPicPr>
        <p:blipFill>
          <a:blip r:embed="rId2" cstate="print"/>
          <a:stretch>
            <a:fillRect/>
          </a:stretch>
        </p:blipFill>
        <p:spPr bwMode="auto">
          <a:xfrm>
            <a:off x="4504216" y="1295400"/>
            <a:ext cx="4326568" cy="49419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gtEl>
                                      </p:cBhvr>
                                    </p:animEffect>
                                  </p:childTnLst>
                                </p:cTn>
                              </p:par>
                              <p:par>
                                <p:cTn id="10" presetID="10" presetClass="entr" presetSubtype="0" fill="hold"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Title 3"/>
          <p:cNvSpPr>
            <a:spLocks noGrp="1"/>
          </p:cNvSpPr>
          <p:nvPr>
            <p:ph type="title"/>
          </p:nvPr>
        </p:nvSpPr>
        <p:spPr/>
        <p:txBody>
          <a:bodyPr/>
          <a:lstStyle/>
          <a:p>
            <a:r>
              <a:rPr lang="en-US" dirty="0" smtClean="0"/>
              <a:t>External Environment</a:t>
            </a:r>
            <a:endParaRPr lang="en-US" dirty="0"/>
          </a:p>
        </p:txBody>
      </p:sp>
      <p:graphicFrame>
        <p:nvGraphicFramePr>
          <p:cNvPr id="5" name="Diagram 4" descr="the general environment is The set of broad dimensions and forces in an organization’s surroundings that create its overall context.&#10;the task environment is Specific organizations or groups that influence an organization.&#10;"/>
          <p:cNvGraphicFramePr/>
          <p:nvPr/>
        </p:nvGraphicFramePr>
        <p:xfrm>
          <a:off x="609600" y="1727200"/>
          <a:ext cx="7924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3.2</a:t>
            </a:r>
            <a:endParaRPr lang="en-US" dirty="0"/>
          </a:p>
        </p:txBody>
      </p:sp>
      <p:sp>
        <p:nvSpPr>
          <p:cNvPr id="4" name="Content Placeholder 3"/>
          <p:cNvSpPr>
            <a:spLocks noGrp="1"/>
          </p:cNvSpPr>
          <p:nvPr>
            <p:ph sz="quarter" idx="13"/>
          </p:nvPr>
        </p:nvSpPr>
        <p:spPr/>
        <p:txBody>
          <a:bodyPr/>
          <a:lstStyle/>
          <a:p>
            <a:r>
              <a:rPr lang="en-US" dirty="0" smtClean="0"/>
              <a:t>McDonald’s General Environment</a:t>
            </a:r>
            <a:endParaRPr lang="en-US" dirty="0"/>
          </a:p>
        </p:txBody>
      </p:sp>
      <p:sp>
        <p:nvSpPr>
          <p:cNvPr id="5" name="Text Placeholder 4"/>
          <p:cNvSpPr>
            <a:spLocks noGrp="1"/>
          </p:cNvSpPr>
          <p:nvPr>
            <p:ph type="body" sz="quarter" idx="14"/>
          </p:nvPr>
        </p:nvSpPr>
        <p:spPr>
          <a:xfrm>
            <a:off x="381000" y="1447800"/>
            <a:ext cx="3810000" cy="4724400"/>
          </a:xfrm>
        </p:spPr>
        <p:txBody>
          <a:bodyPr>
            <a:normAutofit lnSpcReduction="10000"/>
          </a:bodyPr>
          <a:lstStyle/>
          <a:p>
            <a:r>
              <a:rPr lang="en-US" dirty="0" smtClean="0"/>
              <a:t>The general environment of an organization consists of </a:t>
            </a:r>
            <a:r>
              <a:rPr lang="en-US" dirty="0" smtClean="0">
                <a:solidFill>
                  <a:srgbClr val="E95A53"/>
                </a:solidFill>
              </a:rPr>
              <a:t>economic</a:t>
            </a:r>
            <a:r>
              <a:rPr lang="en-US" dirty="0" smtClean="0"/>
              <a:t>, </a:t>
            </a:r>
            <a:r>
              <a:rPr lang="en-US" dirty="0" smtClean="0">
                <a:solidFill>
                  <a:srgbClr val="E95A53"/>
                </a:solidFill>
              </a:rPr>
              <a:t>technological</a:t>
            </a:r>
            <a:r>
              <a:rPr lang="en-US" dirty="0" smtClean="0"/>
              <a:t>, </a:t>
            </a:r>
            <a:r>
              <a:rPr lang="en-US" dirty="0" smtClean="0">
                <a:solidFill>
                  <a:srgbClr val="E95A53"/>
                </a:solidFill>
              </a:rPr>
              <a:t>sociocultural</a:t>
            </a:r>
            <a:r>
              <a:rPr lang="en-US" dirty="0" smtClean="0"/>
              <a:t>, </a:t>
            </a:r>
            <a:r>
              <a:rPr lang="en-US" dirty="0" smtClean="0">
                <a:solidFill>
                  <a:srgbClr val="E95A53"/>
                </a:solidFill>
              </a:rPr>
              <a:t>political-legal</a:t>
            </a:r>
            <a:r>
              <a:rPr lang="en-US" dirty="0" smtClean="0"/>
              <a:t>, and </a:t>
            </a:r>
            <a:r>
              <a:rPr lang="en-US" dirty="0" smtClean="0">
                <a:solidFill>
                  <a:srgbClr val="E95A53"/>
                </a:solidFill>
              </a:rPr>
              <a:t>international</a:t>
            </a:r>
            <a:r>
              <a:rPr lang="en-US" dirty="0" smtClean="0"/>
              <a:t> dimensions.</a:t>
            </a:r>
            <a:endParaRPr lang="en-US" dirty="0"/>
          </a:p>
        </p:txBody>
      </p:sp>
      <p:pic>
        <p:nvPicPr>
          <p:cNvPr id="2050" name="Picture 2" descr="The general environment of an organization consists of economic, technological, sociocultural, political-legal, and international dimensions. This figure clearly illustrates how&#10;these dimensions are relevant to managers at McDonald’s.&#10;McDonald's economic dimension includes modest economic growth, moderate unemployment, and low inflation.&#10;McDonald's technological dimension includes improved information technology, and more efficient operating systems.&#10;McDonald's sociocultural dimension includes demographic shifts in the number of single adults and dual-income families, and growing concerns about health and nutrition.&#10;McDonald's political-legal dimension includes government food standards, local zoning climate, and general posture toward business regulation.&#10;McDonald's international dimension includes restaurants in 115 countries, and about two-thirds of sales from outside the United States."/>
          <p:cNvPicPr>
            <a:picLocks noChangeAspect="1" noChangeArrowheads="1"/>
          </p:cNvPicPr>
          <p:nvPr/>
        </p:nvPicPr>
        <p:blipFill>
          <a:blip r:embed="rId2" cstate="print"/>
          <a:stretch>
            <a:fillRect/>
          </a:stretch>
        </p:blipFill>
        <p:spPr bwMode="auto">
          <a:xfrm>
            <a:off x="4476005" y="1295400"/>
            <a:ext cx="4449030" cy="502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Title 3"/>
          <p:cNvSpPr>
            <a:spLocks noGrp="1"/>
          </p:cNvSpPr>
          <p:nvPr>
            <p:ph type="title"/>
          </p:nvPr>
        </p:nvSpPr>
        <p:spPr/>
        <p:txBody>
          <a:bodyPr/>
          <a:lstStyle/>
          <a:p>
            <a:r>
              <a:rPr lang="en-US" dirty="0" smtClean="0"/>
              <a:t>The General Environment</a:t>
            </a:r>
            <a:endParaRPr lang="en-US" dirty="0"/>
          </a:p>
        </p:txBody>
      </p:sp>
      <p:graphicFrame>
        <p:nvGraphicFramePr>
          <p:cNvPr id="5" name="Diagram 4" descr="The economic dimension is The overall health and vitality of the economic system in which the organization operates.&#10;The technological dimension is The methods available for converting resources into products or services.&#10;The sociocultural dimension is The customs, mores, values, and demographic characteristics of the society in which the organization functions.&#10;The political-legal dimension is The government regulation of business and the relationship between business and government.&#10;The international dimension is The extent to which an organization is involved in or affected by business in other countries.&#10;"/>
          <p:cNvGraphicFramePr/>
          <p:nvPr/>
        </p:nvGraphicFramePr>
        <p:xfrm>
          <a:off x="609600" y="1524000"/>
          <a:ext cx="8077200" cy="462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3.3</a:t>
            </a:r>
            <a:endParaRPr lang="en-US" dirty="0"/>
          </a:p>
        </p:txBody>
      </p:sp>
      <p:sp>
        <p:nvSpPr>
          <p:cNvPr id="4" name="Content Placeholder 3"/>
          <p:cNvSpPr>
            <a:spLocks noGrp="1"/>
          </p:cNvSpPr>
          <p:nvPr>
            <p:ph sz="quarter" idx="13"/>
          </p:nvPr>
        </p:nvSpPr>
        <p:spPr/>
        <p:txBody>
          <a:bodyPr/>
          <a:lstStyle/>
          <a:p>
            <a:r>
              <a:rPr lang="en-US" dirty="0" smtClean="0"/>
              <a:t>McDonald’s Task Environment</a:t>
            </a:r>
            <a:endParaRPr lang="en-US" dirty="0"/>
          </a:p>
        </p:txBody>
      </p:sp>
      <p:sp>
        <p:nvSpPr>
          <p:cNvPr id="5" name="Text Placeholder 4"/>
          <p:cNvSpPr>
            <a:spLocks noGrp="1"/>
          </p:cNvSpPr>
          <p:nvPr>
            <p:ph type="body" sz="quarter" idx="14"/>
          </p:nvPr>
        </p:nvSpPr>
        <p:spPr>
          <a:xfrm>
            <a:off x="304800" y="1524000"/>
            <a:ext cx="3505200" cy="4495800"/>
          </a:xfrm>
        </p:spPr>
        <p:txBody>
          <a:bodyPr>
            <a:normAutofit/>
          </a:bodyPr>
          <a:lstStyle/>
          <a:p>
            <a:r>
              <a:rPr lang="en-US" dirty="0" smtClean="0"/>
              <a:t>The task environment includes competitors, </a:t>
            </a:r>
            <a:r>
              <a:rPr lang="en-US" dirty="0" smtClean="0">
                <a:solidFill>
                  <a:srgbClr val="E95A53"/>
                </a:solidFill>
              </a:rPr>
              <a:t>customers</a:t>
            </a:r>
            <a:r>
              <a:rPr lang="en-US" dirty="0" smtClean="0"/>
              <a:t>, </a:t>
            </a:r>
            <a:r>
              <a:rPr lang="en-US" dirty="0" smtClean="0">
                <a:solidFill>
                  <a:srgbClr val="E95A53"/>
                </a:solidFill>
              </a:rPr>
              <a:t>suppliers</a:t>
            </a:r>
            <a:r>
              <a:rPr lang="en-US" dirty="0" smtClean="0"/>
              <a:t>, </a:t>
            </a:r>
            <a:r>
              <a:rPr lang="en-US" dirty="0" smtClean="0">
                <a:solidFill>
                  <a:srgbClr val="E95A53"/>
                </a:solidFill>
              </a:rPr>
              <a:t>strategic partners</a:t>
            </a:r>
            <a:r>
              <a:rPr lang="en-US" dirty="0" smtClean="0"/>
              <a:t>, and </a:t>
            </a:r>
            <a:r>
              <a:rPr lang="en-US" dirty="0" smtClean="0">
                <a:solidFill>
                  <a:srgbClr val="E95A53"/>
                </a:solidFill>
              </a:rPr>
              <a:t>regulators</a:t>
            </a:r>
            <a:r>
              <a:rPr lang="en-US" dirty="0" smtClean="0"/>
              <a:t>.</a:t>
            </a:r>
            <a:endParaRPr lang="en-US" dirty="0"/>
          </a:p>
        </p:txBody>
      </p:sp>
      <p:pic>
        <p:nvPicPr>
          <p:cNvPr id="3074" name="Picture 2" descr="An organization’s task environment includes its competitors, customers, suppliers, strategic partners, and regulators. This figure clearly highlights how managers at McDonald’s can use&#10;this framework to identify and understand their key constituents.&#10;McDonald's competitors include: Burger King, Starbucks, Subway, and Dairy Queen.&#10;McDonald's customers include: Individual customers, and institutional customers.&#10;McDonald's suppliers include: Coca-Cola, Wholesale food processors, and packaging manufacturers.&#10;McDonald's startegic partners include: Walmart, Disney, and foreign partners.&#10;McDonald's regulators include: The Food and Drug Administration, The Securities and Exchange Commission, and The Environmental Protection Agency."/>
          <p:cNvPicPr>
            <a:picLocks noChangeAspect="1" noChangeArrowheads="1"/>
          </p:cNvPicPr>
          <p:nvPr/>
        </p:nvPicPr>
        <p:blipFill>
          <a:blip r:embed="rId2" cstate="print"/>
          <a:stretch>
            <a:fillRect/>
          </a:stretch>
        </p:blipFill>
        <p:spPr bwMode="auto">
          <a:xfrm>
            <a:off x="3920421" y="1371600"/>
            <a:ext cx="4494895" cy="497661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2325</TotalTime>
  <Words>2974</Words>
  <Application>Microsoft Office PowerPoint</Application>
  <PresentationFormat>On-screen Show (4:3)</PresentationFormat>
  <Paragraphs>220</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MANAGEMENT</vt:lpstr>
      <vt:lpstr>Learning Outcomes</vt:lpstr>
      <vt:lpstr>Learning Outcomes</vt:lpstr>
      <vt:lpstr>Organization’s Environments</vt:lpstr>
      <vt:lpstr>Slide 5</vt:lpstr>
      <vt:lpstr>External Environment</vt:lpstr>
      <vt:lpstr>Slide 7</vt:lpstr>
      <vt:lpstr>The General Environment</vt:lpstr>
      <vt:lpstr>Slide 9</vt:lpstr>
      <vt:lpstr>The Task Environment</vt:lpstr>
      <vt:lpstr>The Task Environment</vt:lpstr>
      <vt:lpstr>Slide 12</vt:lpstr>
      <vt:lpstr>The Internal Environment</vt:lpstr>
      <vt:lpstr>The Internal Environment</vt:lpstr>
      <vt:lpstr>The Organization’s Culture</vt:lpstr>
      <vt:lpstr>The Organization’s Culture</vt:lpstr>
      <vt:lpstr>Managing Organization Culture</vt:lpstr>
      <vt:lpstr>The Multicultural Environment</vt:lpstr>
      <vt:lpstr>Slide 19</vt:lpstr>
      <vt:lpstr>Dimensions of Diversity and Multiculturalism</vt:lpstr>
      <vt:lpstr>Slide 21</vt:lpstr>
      <vt:lpstr>Trends in Diversity and Multiculturalism</vt:lpstr>
      <vt:lpstr>Organization-Environment Relationships</vt:lpstr>
      <vt:lpstr>How Environments Affect Organizations</vt:lpstr>
      <vt:lpstr>Slide 25</vt:lpstr>
      <vt:lpstr>Competitive Forces</vt:lpstr>
      <vt:lpstr>Environmental Turbulence</vt:lpstr>
      <vt:lpstr>Slide 28</vt:lpstr>
      <vt:lpstr>How Organizations Adapt to Their Environment</vt:lpstr>
      <vt:lpstr>How Organizations Adapt to Their Environment </vt:lpstr>
      <vt:lpstr>How Organizations Adapt to Their Environment</vt:lpstr>
      <vt:lpstr>Summary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115</cp:revision>
  <dcterms:created xsi:type="dcterms:W3CDTF">2015-05-20T15:20:11Z</dcterms:created>
  <dcterms:modified xsi:type="dcterms:W3CDTF">2015-10-27T17:46:13Z</dcterms:modified>
</cp:coreProperties>
</file>