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3" r:id="rId8"/>
    <p:sldId id="262" r:id="rId9"/>
    <p:sldId id="264" r:id="rId10"/>
    <p:sldId id="265" r:id="rId11"/>
    <p:sldId id="267" r:id="rId12"/>
    <p:sldId id="268" r:id="rId13"/>
    <p:sldId id="266" r:id="rId14"/>
    <p:sldId id="269" r:id="rId15"/>
    <p:sldId id="270" r:id="rId16"/>
    <p:sldId id="271" r:id="rId17"/>
    <p:sldId id="272" r:id="rId18"/>
    <p:sldId id="273" r:id="rId19"/>
    <p:sldId id="276" r:id="rId20"/>
    <p:sldId id="274" r:id="rId21"/>
    <p:sldId id="275" r:id="rId22"/>
    <p:sldId id="277" r:id="rId23"/>
    <p:sldId id="278" r:id="rId24"/>
    <p:sldId id="280" r:id="rId25"/>
    <p:sldId id="281" r:id="rId26"/>
    <p:sldId id="282" r:id="rId27"/>
    <p:sldId id="291"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D8E8C4"/>
    <a:srgbClr val="FEEAC9"/>
    <a:srgbClr val="53659E"/>
    <a:srgbClr val="E95A53"/>
    <a:srgbClr val="E0F2FB"/>
    <a:srgbClr val="E9EBF5"/>
    <a:srgbClr val="002765"/>
    <a:srgbClr val="5C7E8E"/>
    <a:srgbClr val="848BB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8006A-5C60-472E-B645-807A633435C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2D8D3D51-849F-46C0-B2BE-7E9801D14174}">
      <dgm:prSet phldrT="[Text]"/>
      <dgm:spPr>
        <a:solidFill>
          <a:srgbClr val="FEEAC9"/>
        </a:solidFill>
      </dgm:spPr>
      <dgm:t>
        <a:bodyPr/>
        <a:lstStyle/>
        <a:p>
          <a:r>
            <a:rPr lang="en-US" b="1" dirty="0" smtClean="0">
              <a:solidFill>
                <a:srgbClr val="E95A53"/>
              </a:solidFill>
              <a:latin typeface="Arial" pitchFamily="34" charset="0"/>
              <a:cs typeface="Arial" pitchFamily="34" charset="0"/>
            </a:rPr>
            <a:t>Organizing </a:t>
          </a:r>
          <a:endParaRPr lang="en-US" b="1" dirty="0">
            <a:solidFill>
              <a:srgbClr val="E95A53"/>
            </a:solidFill>
            <a:latin typeface="Arial" pitchFamily="34" charset="0"/>
            <a:cs typeface="Arial" pitchFamily="34" charset="0"/>
          </a:endParaRPr>
        </a:p>
      </dgm:t>
    </dgm:pt>
    <dgm:pt modelId="{4DEE16EA-E3EC-4F65-9061-133B273D4E22}" type="parTrans" cxnId="{6B9B0993-55A3-46B9-BDC6-38EEE951B197}">
      <dgm:prSet/>
      <dgm:spPr/>
      <dgm:t>
        <a:bodyPr/>
        <a:lstStyle/>
        <a:p>
          <a:endParaRPr lang="en-US">
            <a:latin typeface="Arial" pitchFamily="34" charset="0"/>
            <a:cs typeface="Arial" pitchFamily="34" charset="0"/>
          </a:endParaRPr>
        </a:p>
      </dgm:t>
    </dgm:pt>
    <dgm:pt modelId="{B4EF3C7C-1ABC-40F4-A56F-34B8EBCCB78A}" type="sibTrans" cxnId="{6B9B0993-55A3-46B9-BDC6-38EEE951B197}">
      <dgm:prSet/>
      <dgm:spPr/>
      <dgm:t>
        <a:bodyPr/>
        <a:lstStyle/>
        <a:p>
          <a:endParaRPr lang="en-US">
            <a:latin typeface="Arial" pitchFamily="34" charset="0"/>
            <a:cs typeface="Arial" pitchFamily="34" charset="0"/>
          </a:endParaRPr>
        </a:p>
      </dgm:t>
    </dgm:pt>
    <dgm:pt modelId="{A8BC5732-0C28-4CAA-9339-EA974C304CA3}">
      <dgm:prSet phldrT="[Text]"/>
      <dgm:spPr>
        <a:solidFill>
          <a:schemeClr val="bg1"/>
        </a:solidFill>
      </dgm:spPr>
      <dgm:t>
        <a:bodyPr/>
        <a:lstStyle/>
        <a:p>
          <a:r>
            <a:rPr lang="en-US" dirty="0" smtClean="0">
              <a:solidFill>
                <a:schemeClr val="tx1"/>
              </a:solidFill>
              <a:latin typeface="Arial" pitchFamily="34" charset="0"/>
              <a:cs typeface="Arial" pitchFamily="34" charset="0"/>
            </a:rPr>
            <a:t>Deciding how best to group organizational activities and resources.</a:t>
          </a:r>
          <a:endParaRPr lang="en-US" dirty="0">
            <a:solidFill>
              <a:schemeClr val="tx1"/>
            </a:solidFill>
            <a:latin typeface="Arial" pitchFamily="34" charset="0"/>
            <a:cs typeface="Arial" pitchFamily="34" charset="0"/>
          </a:endParaRPr>
        </a:p>
      </dgm:t>
    </dgm:pt>
    <dgm:pt modelId="{CBA82943-096C-477A-95FE-98068CBD5400}" type="parTrans" cxnId="{6A6619B5-DDDB-4BB6-8B67-F1953592DBA9}">
      <dgm:prSet/>
      <dgm:spPr/>
      <dgm:t>
        <a:bodyPr/>
        <a:lstStyle/>
        <a:p>
          <a:endParaRPr lang="en-US">
            <a:latin typeface="Arial" pitchFamily="34" charset="0"/>
            <a:cs typeface="Arial" pitchFamily="34" charset="0"/>
          </a:endParaRPr>
        </a:p>
      </dgm:t>
    </dgm:pt>
    <dgm:pt modelId="{19A05A7F-0DD1-4ADC-B7BA-576F54718AB8}" type="sibTrans" cxnId="{6A6619B5-DDDB-4BB6-8B67-F1953592DBA9}">
      <dgm:prSet/>
      <dgm:spPr/>
      <dgm:t>
        <a:bodyPr/>
        <a:lstStyle/>
        <a:p>
          <a:endParaRPr lang="en-US">
            <a:latin typeface="Arial" pitchFamily="34" charset="0"/>
            <a:cs typeface="Arial" pitchFamily="34" charset="0"/>
          </a:endParaRPr>
        </a:p>
      </dgm:t>
    </dgm:pt>
    <dgm:pt modelId="{861AA646-168A-46A6-B6B5-BE7144E8B343}">
      <dgm:prSet phldrT="[Text]"/>
      <dgm:spPr>
        <a:solidFill>
          <a:srgbClr val="E9EBF5"/>
        </a:solidFill>
      </dgm:spPr>
      <dgm:t>
        <a:bodyPr/>
        <a:lstStyle/>
        <a:p>
          <a:r>
            <a:rPr lang="en-US" b="1" dirty="0" smtClean="0">
              <a:solidFill>
                <a:srgbClr val="E95A53"/>
              </a:solidFill>
              <a:latin typeface="Arial" pitchFamily="34" charset="0"/>
              <a:cs typeface="Arial" pitchFamily="34" charset="0"/>
            </a:rPr>
            <a:t>Organization structure</a:t>
          </a:r>
          <a:endParaRPr lang="en-US" b="1" dirty="0">
            <a:solidFill>
              <a:srgbClr val="E95A53"/>
            </a:solidFill>
            <a:latin typeface="Arial" pitchFamily="34" charset="0"/>
            <a:cs typeface="Arial" pitchFamily="34" charset="0"/>
          </a:endParaRPr>
        </a:p>
      </dgm:t>
    </dgm:pt>
    <dgm:pt modelId="{F5389CD1-A62B-4CE2-BB32-570F6DB221CC}" type="parTrans" cxnId="{600CF6D8-D5A8-4B7E-AA68-8824EBB6FA74}">
      <dgm:prSet/>
      <dgm:spPr/>
      <dgm:t>
        <a:bodyPr/>
        <a:lstStyle/>
        <a:p>
          <a:endParaRPr lang="en-US">
            <a:latin typeface="Arial" pitchFamily="34" charset="0"/>
            <a:cs typeface="Arial" pitchFamily="34" charset="0"/>
          </a:endParaRPr>
        </a:p>
      </dgm:t>
    </dgm:pt>
    <dgm:pt modelId="{47AFE911-B41A-44E9-B186-BEFD1AF6C1E4}" type="sibTrans" cxnId="{600CF6D8-D5A8-4B7E-AA68-8824EBB6FA74}">
      <dgm:prSet/>
      <dgm:spPr/>
      <dgm:t>
        <a:bodyPr/>
        <a:lstStyle/>
        <a:p>
          <a:endParaRPr lang="en-US">
            <a:latin typeface="Arial" pitchFamily="34" charset="0"/>
            <a:cs typeface="Arial" pitchFamily="34" charset="0"/>
          </a:endParaRPr>
        </a:p>
      </dgm:t>
    </dgm:pt>
    <dgm:pt modelId="{F9EBA834-7B41-4C4B-9C1B-0EE1F74854DB}">
      <dgm:prSet phldrT="[Text]"/>
      <dgm:spPr>
        <a:solidFill>
          <a:schemeClr val="bg1"/>
        </a:solidFill>
      </dgm:spPr>
      <dgm:t>
        <a:bodyPr/>
        <a:lstStyle/>
        <a:p>
          <a:r>
            <a:rPr lang="en-US" dirty="0" smtClean="0">
              <a:solidFill>
                <a:schemeClr val="tx1"/>
              </a:solidFill>
              <a:latin typeface="Arial" pitchFamily="34" charset="0"/>
              <a:cs typeface="Arial" pitchFamily="34" charset="0"/>
            </a:rPr>
            <a:t>The set of elements that can be used to configure an organization.</a:t>
          </a:r>
          <a:endParaRPr lang="en-US" dirty="0">
            <a:solidFill>
              <a:schemeClr val="tx1"/>
            </a:solidFill>
            <a:latin typeface="Arial" pitchFamily="34" charset="0"/>
            <a:cs typeface="Arial" pitchFamily="34" charset="0"/>
          </a:endParaRPr>
        </a:p>
      </dgm:t>
    </dgm:pt>
    <dgm:pt modelId="{8ECF6A4E-8CA7-45EA-83B9-759FCC3DDE90}" type="parTrans" cxnId="{565276B3-8AF8-4905-A8DD-A9518723B522}">
      <dgm:prSet/>
      <dgm:spPr/>
      <dgm:t>
        <a:bodyPr/>
        <a:lstStyle/>
        <a:p>
          <a:endParaRPr lang="en-US">
            <a:latin typeface="Arial" pitchFamily="34" charset="0"/>
            <a:cs typeface="Arial" pitchFamily="34" charset="0"/>
          </a:endParaRPr>
        </a:p>
      </dgm:t>
    </dgm:pt>
    <dgm:pt modelId="{5D09328B-280F-41BF-B9C6-0CB16ACDCEC9}" type="sibTrans" cxnId="{565276B3-8AF8-4905-A8DD-A9518723B522}">
      <dgm:prSet/>
      <dgm:spPr/>
      <dgm:t>
        <a:bodyPr/>
        <a:lstStyle/>
        <a:p>
          <a:endParaRPr lang="en-US">
            <a:latin typeface="Arial" pitchFamily="34" charset="0"/>
            <a:cs typeface="Arial" pitchFamily="34" charset="0"/>
          </a:endParaRPr>
        </a:p>
      </dgm:t>
    </dgm:pt>
    <dgm:pt modelId="{6A79F35F-4FAB-4418-B44D-6B088F8D760D}" type="pres">
      <dgm:prSet presAssocID="{6E08006A-5C60-472E-B645-807A633435C3}" presName="theList" presStyleCnt="0">
        <dgm:presLayoutVars>
          <dgm:dir/>
          <dgm:animLvl val="lvl"/>
          <dgm:resizeHandles val="exact"/>
        </dgm:presLayoutVars>
      </dgm:prSet>
      <dgm:spPr/>
      <dgm:t>
        <a:bodyPr/>
        <a:lstStyle/>
        <a:p>
          <a:endParaRPr lang="en-US"/>
        </a:p>
      </dgm:t>
    </dgm:pt>
    <dgm:pt modelId="{100E6CB4-9E7B-4786-A235-027427099F3D}" type="pres">
      <dgm:prSet presAssocID="{2D8D3D51-849F-46C0-B2BE-7E9801D14174}" presName="compNode" presStyleCnt="0"/>
      <dgm:spPr/>
    </dgm:pt>
    <dgm:pt modelId="{81FDC466-C27F-4F46-8702-180E3BC48EE0}" type="pres">
      <dgm:prSet presAssocID="{2D8D3D51-849F-46C0-B2BE-7E9801D14174}" presName="aNode" presStyleLbl="bgShp" presStyleIdx="0" presStyleCnt="2"/>
      <dgm:spPr/>
      <dgm:t>
        <a:bodyPr/>
        <a:lstStyle/>
        <a:p>
          <a:endParaRPr lang="en-US"/>
        </a:p>
      </dgm:t>
    </dgm:pt>
    <dgm:pt modelId="{E1C27491-9A31-4726-B5F1-969C6E7E45B7}" type="pres">
      <dgm:prSet presAssocID="{2D8D3D51-849F-46C0-B2BE-7E9801D14174}" presName="textNode" presStyleLbl="bgShp" presStyleIdx="0" presStyleCnt="2"/>
      <dgm:spPr/>
      <dgm:t>
        <a:bodyPr/>
        <a:lstStyle/>
        <a:p>
          <a:endParaRPr lang="en-US"/>
        </a:p>
      </dgm:t>
    </dgm:pt>
    <dgm:pt modelId="{43D94C20-A564-44A5-9E83-E805F91C76AF}" type="pres">
      <dgm:prSet presAssocID="{2D8D3D51-849F-46C0-B2BE-7E9801D14174}" presName="compChildNode" presStyleCnt="0"/>
      <dgm:spPr/>
    </dgm:pt>
    <dgm:pt modelId="{1BFF666B-5E2C-4DD8-A971-A993B2CAAC6A}" type="pres">
      <dgm:prSet presAssocID="{2D8D3D51-849F-46C0-B2BE-7E9801D14174}" presName="theInnerList" presStyleCnt="0"/>
      <dgm:spPr/>
    </dgm:pt>
    <dgm:pt modelId="{5F1BD892-710F-46C6-AC63-4EDF149B66CB}" type="pres">
      <dgm:prSet presAssocID="{A8BC5732-0C28-4CAA-9339-EA974C304CA3}" presName="childNode" presStyleLbl="node1" presStyleIdx="0" presStyleCnt="2">
        <dgm:presLayoutVars>
          <dgm:bulletEnabled val="1"/>
        </dgm:presLayoutVars>
      </dgm:prSet>
      <dgm:spPr/>
      <dgm:t>
        <a:bodyPr/>
        <a:lstStyle/>
        <a:p>
          <a:endParaRPr lang="en-US"/>
        </a:p>
      </dgm:t>
    </dgm:pt>
    <dgm:pt modelId="{3CDD19AC-C994-4E43-92C7-22380F210352}" type="pres">
      <dgm:prSet presAssocID="{2D8D3D51-849F-46C0-B2BE-7E9801D14174}" presName="aSpace" presStyleCnt="0"/>
      <dgm:spPr/>
    </dgm:pt>
    <dgm:pt modelId="{C72F79D3-86F2-482F-8A2C-984A10F45C91}" type="pres">
      <dgm:prSet presAssocID="{861AA646-168A-46A6-B6B5-BE7144E8B343}" presName="compNode" presStyleCnt="0"/>
      <dgm:spPr/>
    </dgm:pt>
    <dgm:pt modelId="{2DB1A40C-1E18-4274-993F-A519B67BC05B}" type="pres">
      <dgm:prSet presAssocID="{861AA646-168A-46A6-B6B5-BE7144E8B343}" presName="aNode" presStyleLbl="bgShp" presStyleIdx="1" presStyleCnt="2"/>
      <dgm:spPr/>
      <dgm:t>
        <a:bodyPr/>
        <a:lstStyle/>
        <a:p>
          <a:endParaRPr lang="en-US"/>
        </a:p>
      </dgm:t>
    </dgm:pt>
    <dgm:pt modelId="{18DAF98E-E13C-4658-9D01-C56A20D7B072}" type="pres">
      <dgm:prSet presAssocID="{861AA646-168A-46A6-B6B5-BE7144E8B343}" presName="textNode" presStyleLbl="bgShp" presStyleIdx="1" presStyleCnt="2"/>
      <dgm:spPr/>
      <dgm:t>
        <a:bodyPr/>
        <a:lstStyle/>
        <a:p>
          <a:endParaRPr lang="en-US"/>
        </a:p>
      </dgm:t>
    </dgm:pt>
    <dgm:pt modelId="{96BA855F-89DA-4130-B2D3-52F65BCE6E12}" type="pres">
      <dgm:prSet presAssocID="{861AA646-168A-46A6-B6B5-BE7144E8B343}" presName="compChildNode" presStyleCnt="0"/>
      <dgm:spPr/>
    </dgm:pt>
    <dgm:pt modelId="{63BE3FDB-215F-4728-9CC3-1161280146CE}" type="pres">
      <dgm:prSet presAssocID="{861AA646-168A-46A6-B6B5-BE7144E8B343}" presName="theInnerList" presStyleCnt="0"/>
      <dgm:spPr/>
    </dgm:pt>
    <dgm:pt modelId="{5DEE807F-B165-4C61-A8C8-51E6872B1DE7}" type="pres">
      <dgm:prSet presAssocID="{F9EBA834-7B41-4C4B-9C1B-0EE1F74854DB}" presName="childNode" presStyleLbl="node1" presStyleIdx="1" presStyleCnt="2">
        <dgm:presLayoutVars>
          <dgm:bulletEnabled val="1"/>
        </dgm:presLayoutVars>
      </dgm:prSet>
      <dgm:spPr/>
      <dgm:t>
        <a:bodyPr/>
        <a:lstStyle/>
        <a:p>
          <a:endParaRPr lang="en-US"/>
        </a:p>
      </dgm:t>
    </dgm:pt>
  </dgm:ptLst>
  <dgm:cxnLst>
    <dgm:cxn modelId="{B8E19F64-0594-40AF-8011-7233398503A8}" type="presOf" srcId="{F9EBA834-7B41-4C4B-9C1B-0EE1F74854DB}" destId="{5DEE807F-B165-4C61-A8C8-51E6872B1DE7}" srcOrd="0" destOrd="0" presId="urn:microsoft.com/office/officeart/2005/8/layout/lProcess2"/>
    <dgm:cxn modelId="{565276B3-8AF8-4905-A8DD-A9518723B522}" srcId="{861AA646-168A-46A6-B6B5-BE7144E8B343}" destId="{F9EBA834-7B41-4C4B-9C1B-0EE1F74854DB}" srcOrd="0" destOrd="0" parTransId="{8ECF6A4E-8CA7-45EA-83B9-759FCC3DDE90}" sibTransId="{5D09328B-280F-41BF-B9C6-0CB16ACDCEC9}"/>
    <dgm:cxn modelId="{EE4871CE-4459-4A44-B746-EC2A670D92F1}" type="presOf" srcId="{861AA646-168A-46A6-B6B5-BE7144E8B343}" destId="{2DB1A40C-1E18-4274-993F-A519B67BC05B}" srcOrd="0" destOrd="0" presId="urn:microsoft.com/office/officeart/2005/8/layout/lProcess2"/>
    <dgm:cxn modelId="{A766E522-865F-4FA0-AF8C-ABDE623D16D3}" type="presOf" srcId="{2D8D3D51-849F-46C0-B2BE-7E9801D14174}" destId="{81FDC466-C27F-4F46-8702-180E3BC48EE0}" srcOrd="0" destOrd="0" presId="urn:microsoft.com/office/officeart/2005/8/layout/lProcess2"/>
    <dgm:cxn modelId="{4C54E565-AE69-4179-B47E-83441AB9CE6A}" type="presOf" srcId="{6E08006A-5C60-472E-B645-807A633435C3}" destId="{6A79F35F-4FAB-4418-B44D-6B088F8D760D}" srcOrd="0" destOrd="0" presId="urn:microsoft.com/office/officeart/2005/8/layout/lProcess2"/>
    <dgm:cxn modelId="{AC8CAC34-2F1C-429B-AC61-EA9BD9479FD4}" type="presOf" srcId="{A8BC5732-0C28-4CAA-9339-EA974C304CA3}" destId="{5F1BD892-710F-46C6-AC63-4EDF149B66CB}" srcOrd="0" destOrd="0" presId="urn:microsoft.com/office/officeart/2005/8/layout/lProcess2"/>
    <dgm:cxn modelId="{81480B64-C4DD-4053-B855-0AC5D18F162D}" type="presOf" srcId="{861AA646-168A-46A6-B6B5-BE7144E8B343}" destId="{18DAF98E-E13C-4658-9D01-C56A20D7B072}" srcOrd="1" destOrd="0" presId="urn:microsoft.com/office/officeart/2005/8/layout/lProcess2"/>
    <dgm:cxn modelId="{6A6619B5-DDDB-4BB6-8B67-F1953592DBA9}" srcId="{2D8D3D51-849F-46C0-B2BE-7E9801D14174}" destId="{A8BC5732-0C28-4CAA-9339-EA974C304CA3}" srcOrd="0" destOrd="0" parTransId="{CBA82943-096C-477A-95FE-98068CBD5400}" sibTransId="{19A05A7F-0DD1-4ADC-B7BA-576F54718AB8}"/>
    <dgm:cxn modelId="{0A819F0D-99DD-4D76-BDB9-2B2AD6CF1EE4}" type="presOf" srcId="{2D8D3D51-849F-46C0-B2BE-7E9801D14174}" destId="{E1C27491-9A31-4726-B5F1-969C6E7E45B7}" srcOrd="1" destOrd="0" presId="urn:microsoft.com/office/officeart/2005/8/layout/lProcess2"/>
    <dgm:cxn modelId="{6B9B0993-55A3-46B9-BDC6-38EEE951B197}" srcId="{6E08006A-5C60-472E-B645-807A633435C3}" destId="{2D8D3D51-849F-46C0-B2BE-7E9801D14174}" srcOrd="0" destOrd="0" parTransId="{4DEE16EA-E3EC-4F65-9061-133B273D4E22}" sibTransId="{B4EF3C7C-1ABC-40F4-A56F-34B8EBCCB78A}"/>
    <dgm:cxn modelId="{600CF6D8-D5A8-4B7E-AA68-8824EBB6FA74}" srcId="{6E08006A-5C60-472E-B645-807A633435C3}" destId="{861AA646-168A-46A6-B6B5-BE7144E8B343}" srcOrd="1" destOrd="0" parTransId="{F5389CD1-A62B-4CE2-BB32-570F6DB221CC}" sibTransId="{47AFE911-B41A-44E9-B186-BEFD1AF6C1E4}"/>
    <dgm:cxn modelId="{9FB83D91-C93B-46B7-ACD6-07F0029E0B8B}" type="presParOf" srcId="{6A79F35F-4FAB-4418-B44D-6B088F8D760D}" destId="{100E6CB4-9E7B-4786-A235-027427099F3D}" srcOrd="0" destOrd="0" presId="urn:microsoft.com/office/officeart/2005/8/layout/lProcess2"/>
    <dgm:cxn modelId="{2F20EFE0-A4AC-4360-89AB-3B4D0C1B6BE0}" type="presParOf" srcId="{100E6CB4-9E7B-4786-A235-027427099F3D}" destId="{81FDC466-C27F-4F46-8702-180E3BC48EE0}" srcOrd="0" destOrd="0" presId="urn:microsoft.com/office/officeart/2005/8/layout/lProcess2"/>
    <dgm:cxn modelId="{B4850A18-CF2F-4D08-BC7D-1340696F95E4}" type="presParOf" srcId="{100E6CB4-9E7B-4786-A235-027427099F3D}" destId="{E1C27491-9A31-4726-B5F1-969C6E7E45B7}" srcOrd="1" destOrd="0" presId="urn:microsoft.com/office/officeart/2005/8/layout/lProcess2"/>
    <dgm:cxn modelId="{74C994C0-F50A-4FE6-9131-95C0D36FC823}" type="presParOf" srcId="{100E6CB4-9E7B-4786-A235-027427099F3D}" destId="{43D94C20-A564-44A5-9E83-E805F91C76AF}" srcOrd="2" destOrd="0" presId="urn:microsoft.com/office/officeart/2005/8/layout/lProcess2"/>
    <dgm:cxn modelId="{D0335818-0A9F-469D-A652-B2B052731D0F}" type="presParOf" srcId="{43D94C20-A564-44A5-9E83-E805F91C76AF}" destId="{1BFF666B-5E2C-4DD8-A971-A993B2CAAC6A}" srcOrd="0" destOrd="0" presId="urn:microsoft.com/office/officeart/2005/8/layout/lProcess2"/>
    <dgm:cxn modelId="{0090D9B9-0723-4439-85E1-21B844D0A4ED}" type="presParOf" srcId="{1BFF666B-5E2C-4DD8-A971-A993B2CAAC6A}" destId="{5F1BD892-710F-46C6-AC63-4EDF149B66CB}" srcOrd="0" destOrd="0" presId="urn:microsoft.com/office/officeart/2005/8/layout/lProcess2"/>
    <dgm:cxn modelId="{DBFE4F3B-110B-4524-BF14-AD5DB74B709D}" type="presParOf" srcId="{6A79F35F-4FAB-4418-B44D-6B088F8D760D}" destId="{3CDD19AC-C994-4E43-92C7-22380F210352}" srcOrd="1" destOrd="0" presId="urn:microsoft.com/office/officeart/2005/8/layout/lProcess2"/>
    <dgm:cxn modelId="{23B3C546-7B1B-4D6B-AD6B-49E523506F90}" type="presParOf" srcId="{6A79F35F-4FAB-4418-B44D-6B088F8D760D}" destId="{C72F79D3-86F2-482F-8A2C-984A10F45C91}" srcOrd="2" destOrd="0" presId="urn:microsoft.com/office/officeart/2005/8/layout/lProcess2"/>
    <dgm:cxn modelId="{0AC18AA8-783F-419A-AD06-D16587162391}" type="presParOf" srcId="{C72F79D3-86F2-482F-8A2C-984A10F45C91}" destId="{2DB1A40C-1E18-4274-993F-A519B67BC05B}" srcOrd="0" destOrd="0" presId="urn:microsoft.com/office/officeart/2005/8/layout/lProcess2"/>
    <dgm:cxn modelId="{05F55C09-72B3-4016-97D6-A77D1203C556}" type="presParOf" srcId="{C72F79D3-86F2-482F-8A2C-984A10F45C91}" destId="{18DAF98E-E13C-4658-9D01-C56A20D7B072}" srcOrd="1" destOrd="0" presId="urn:microsoft.com/office/officeart/2005/8/layout/lProcess2"/>
    <dgm:cxn modelId="{A8A73962-0A99-4436-AA7C-0B2F2D0F7370}" type="presParOf" srcId="{C72F79D3-86F2-482F-8A2C-984A10F45C91}" destId="{96BA855F-89DA-4130-B2D3-52F65BCE6E12}" srcOrd="2" destOrd="0" presId="urn:microsoft.com/office/officeart/2005/8/layout/lProcess2"/>
    <dgm:cxn modelId="{335F80A1-536B-49E2-A284-8DDBDE49148D}" type="presParOf" srcId="{96BA855F-89DA-4130-B2D3-52F65BCE6E12}" destId="{63BE3FDB-215F-4728-9CC3-1161280146CE}" srcOrd="0" destOrd="0" presId="urn:microsoft.com/office/officeart/2005/8/layout/lProcess2"/>
    <dgm:cxn modelId="{B7255334-5679-4FD3-AE53-764D9B4007B4}" type="presParOf" srcId="{63BE3FDB-215F-4728-9CC3-1161280146CE}" destId="{5DEE807F-B165-4C61-A8C8-51E6872B1DE7}"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29013-73B7-4B9A-8F96-66C5FADA929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C535AD1-29BC-4C7F-A2D9-04F293D4680B}">
      <dgm:prSet phldrT="[Text]"/>
      <dgm:spPr>
        <a:solidFill>
          <a:srgbClr val="00A3B4"/>
        </a:solidFill>
      </dgm:spPr>
      <dgm:t>
        <a:bodyPr/>
        <a:lstStyle/>
        <a:p>
          <a:r>
            <a:rPr lang="en-US" dirty="0" smtClean="0">
              <a:solidFill>
                <a:schemeClr val="tx1"/>
              </a:solidFill>
              <a:latin typeface="Arial" pitchFamily="34" charset="0"/>
              <a:cs typeface="Arial" pitchFamily="34" charset="0"/>
            </a:rPr>
            <a:t>Designing jobs</a:t>
          </a:r>
          <a:endParaRPr lang="en-US" dirty="0">
            <a:solidFill>
              <a:schemeClr val="tx1"/>
            </a:solidFill>
            <a:latin typeface="Arial" pitchFamily="34" charset="0"/>
            <a:cs typeface="Arial" pitchFamily="34" charset="0"/>
          </a:endParaRPr>
        </a:p>
      </dgm:t>
    </dgm:pt>
    <dgm:pt modelId="{2AEBF2FC-2645-4EE2-BD71-7EF022CAF1E8}" type="parTrans" cxnId="{846A463A-FAA6-46F1-B6FA-225FB39D5378}">
      <dgm:prSet/>
      <dgm:spPr/>
      <dgm:t>
        <a:bodyPr/>
        <a:lstStyle/>
        <a:p>
          <a:endParaRPr lang="en-US">
            <a:solidFill>
              <a:schemeClr val="tx1"/>
            </a:solidFill>
            <a:latin typeface="Arial" pitchFamily="34" charset="0"/>
            <a:cs typeface="Arial" pitchFamily="34" charset="0"/>
          </a:endParaRPr>
        </a:p>
      </dgm:t>
    </dgm:pt>
    <dgm:pt modelId="{06F60771-8745-4DD1-ABAD-1AA5CD121583}" type="sibTrans" cxnId="{846A463A-FAA6-46F1-B6FA-225FB39D5378}">
      <dgm:prSet/>
      <dgm:spPr/>
      <dgm:t>
        <a:bodyPr/>
        <a:lstStyle/>
        <a:p>
          <a:endParaRPr lang="en-US">
            <a:solidFill>
              <a:schemeClr val="tx1"/>
            </a:solidFill>
            <a:latin typeface="Arial" pitchFamily="34" charset="0"/>
            <a:cs typeface="Arial" pitchFamily="34" charset="0"/>
          </a:endParaRPr>
        </a:p>
      </dgm:t>
    </dgm:pt>
    <dgm:pt modelId="{5CEC4C80-C9C9-4BD4-8BE5-0F0C920BD485}">
      <dgm:prSet phldrT="[Text]"/>
      <dgm:spPr>
        <a:solidFill>
          <a:srgbClr val="D8E8C4"/>
        </a:solidFill>
      </dgm:spPr>
      <dgm:t>
        <a:bodyPr/>
        <a:lstStyle/>
        <a:p>
          <a:r>
            <a:rPr lang="en-US" dirty="0" smtClean="0">
              <a:solidFill>
                <a:schemeClr val="tx1"/>
              </a:solidFill>
              <a:latin typeface="Arial" pitchFamily="34" charset="0"/>
              <a:cs typeface="Arial" pitchFamily="34" charset="0"/>
            </a:rPr>
            <a:t>Grouping jobs</a:t>
          </a:r>
          <a:endParaRPr lang="en-US" dirty="0">
            <a:solidFill>
              <a:schemeClr val="tx1"/>
            </a:solidFill>
            <a:latin typeface="Arial" pitchFamily="34" charset="0"/>
            <a:cs typeface="Arial" pitchFamily="34" charset="0"/>
          </a:endParaRPr>
        </a:p>
      </dgm:t>
    </dgm:pt>
    <dgm:pt modelId="{CA7F0CFA-4925-468E-ABF9-DA858413449D}" type="parTrans" cxnId="{A4452DDE-7F6D-4089-B45A-0CCCB690B0DD}">
      <dgm:prSet/>
      <dgm:spPr/>
      <dgm:t>
        <a:bodyPr/>
        <a:lstStyle/>
        <a:p>
          <a:endParaRPr lang="en-US">
            <a:solidFill>
              <a:schemeClr val="tx1"/>
            </a:solidFill>
            <a:latin typeface="Arial" pitchFamily="34" charset="0"/>
            <a:cs typeface="Arial" pitchFamily="34" charset="0"/>
          </a:endParaRPr>
        </a:p>
      </dgm:t>
    </dgm:pt>
    <dgm:pt modelId="{F5B1A9F0-3120-4CC6-8BC5-C471C516562F}" type="sibTrans" cxnId="{A4452DDE-7F6D-4089-B45A-0CCCB690B0DD}">
      <dgm:prSet/>
      <dgm:spPr/>
      <dgm:t>
        <a:bodyPr/>
        <a:lstStyle/>
        <a:p>
          <a:endParaRPr lang="en-US">
            <a:solidFill>
              <a:schemeClr val="tx1"/>
            </a:solidFill>
            <a:latin typeface="Arial" pitchFamily="34" charset="0"/>
            <a:cs typeface="Arial" pitchFamily="34" charset="0"/>
          </a:endParaRPr>
        </a:p>
      </dgm:t>
    </dgm:pt>
    <dgm:pt modelId="{3B048EA6-76EE-46EE-8EFE-FC7EBB61332F}">
      <dgm:prSet phldrT="[Text]"/>
      <dgm:spPr>
        <a:solidFill>
          <a:schemeClr val="bg1">
            <a:lumMod val="65000"/>
          </a:schemeClr>
        </a:solidFill>
      </dgm:spPr>
      <dgm:t>
        <a:bodyPr/>
        <a:lstStyle/>
        <a:p>
          <a:r>
            <a:rPr lang="en-US" dirty="0" smtClean="0">
              <a:solidFill>
                <a:schemeClr val="tx1"/>
              </a:solidFill>
              <a:latin typeface="Arial" pitchFamily="34" charset="0"/>
              <a:cs typeface="Arial" pitchFamily="34" charset="0"/>
            </a:rPr>
            <a:t>Establishing reporting relationships</a:t>
          </a:r>
          <a:endParaRPr lang="en-US" dirty="0">
            <a:solidFill>
              <a:schemeClr val="tx1"/>
            </a:solidFill>
            <a:latin typeface="Arial" pitchFamily="34" charset="0"/>
            <a:cs typeface="Arial" pitchFamily="34" charset="0"/>
          </a:endParaRPr>
        </a:p>
      </dgm:t>
    </dgm:pt>
    <dgm:pt modelId="{841DD0E3-3E0A-48A3-B3FB-2FE041802BBC}" type="parTrans" cxnId="{CD5DA15C-537C-410E-9EE3-3DF4E93BC062}">
      <dgm:prSet/>
      <dgm:spPr/>
      <dgm:t>
        <a:bodyPr/>
        <a:lstStyle/>
        <a:p>
          <a:endParaRPr lang="en-US">
            <a:solidFill>
              <a:schemeClr val="tx1"/>
            </a:solidFill>
            <a:latin typeface="Arial" pitchFamily="34" charset="0"/>
            <a:cs typeface="Arial" pitchFamily="34" charset="0"/>
          </a:endParaRPr>
        </a:p>
      </dgm:t>
    </dgm:pt>
    <dgm:pt modelId="{EA7BFBFE-3DB0-46AC-9736-441ED601600D}" type="sibTrans" cxnId="{CD5DA15C-537C-410E-9EE3-3DF4E93BC062}">
      <dgm:prSet/>
      <dgm:spPr/>
      <dgm:t>
        <a:bodyPr/>
        <a:lstStyle/>
        <a:p>
          <a:endParaRPr lang="en-US">
            <a:solidFill>
              <a:schemeClr val="tx1"/>
            </a:solidFill>
            <a:latin typeface="Arial" pitchFamily="34" charset="0"/>
            <a:cs typeface="Arial" pitchFamily="34" charset="0"/>
          </a:endParaRPr>
        </a:p>
      </dgm:t>
    </dgm:pt>
    <dgm:pt modelId="{7932220D-1074-433B-85C6-2CE63684D15C}">
      <dgm:prSet phldrT="[Text]"/>
      <dgm:spPr>
        <a:solidFill>
          <a:srgbClr val="848BB9"/>
        </a:solidFill>
      </dgm:spPr>
      <dgm:t>
        <a:bodyPr/>
        <a:lstStyle/>
        <a:p>
          <a:r>
            <a:rPr lang="en-US" dirty="0" smtClean="0">
              <a:solidFill>
                <a:schemeClr val="tx1"/>
              </a:solidFill>
              <a:latin typeface="Arial" pitchFamily="34" charset="0"/>
              <a:cs typeface="Arial" pitchFamily="34" charset="0"/>
            </a:rPr>
            <a:t>Distributing authority</a:t>
          </a:r>
          <a:endParaRPr lang="en-US" dirty="0">
            <a:solidFill>
              <a:schemeClr val="tx1"/>
            </a:solidFill>
            <a:latin typeface="Arial" pitchFamily="34" charset="0"/>
            <a:cs typeface="Arial" pitchFamily="34" charset="0"/>
          </a:endParaRPr>
        </a:p>
      </dgm:t>
    </dgm:pt>
    <dgm:pt modelId="{37173383-9EAE-40B6-A32E-F0CF13F82FC7}" type="parTrans" cxnId="{036476A4-9344-4CDE-85B7-7407931272BD}">
      <dgm:prSet/>
      <dgm:spPr/>
      <dgm:t>
        <a:bodyPr/>
        <a:lstStyle/>
        <a:p>
          <a:endParaRPr lang="en-US">
            <a:solidFill>
              <a:schemeClr val="tx1"/>
            </a:solidFill>
            <a:latin typeface="Arial" pitchFamily="34" charset="0"/>
            <a:cs typeface="Arial" pitchFamily="34" charset="0"/>
          </a:endParaRPr>
        </a:p>
      </dgm:t>
    </dgm:pt>
    <dgm:pt modelId="{A4B8042C-D5CF-46A6-8C43-CBD2C48589F3}" type="sibTrans" cxnId="{036476A4-9344-4CDE-85B7-7407931272BD}">
      <dgm:prSet/>
      <dgm:spPr/>
      <dgm:t>
        <a:bodyPr/>
        <a:lstStyle/>
        <a:p>
          <a:endParaRPr lang="en-US">
            <a:solidFill>
              <a:schemeClr val="tx1"/>
            </a:solidFill>
            <a:latin typeface="Arial" pitchFamily="34" charset="0"/>
            <a:cs typeface="Arial" pitchFamily="34" charset="0"/>
          </a:endParaRPr>
        </a:p>
      </dgm:t>
    </dgm:pt>
    <dgm:pt modelId="{69DA5BC1-3632-493B-9AEA-BDBD08C31752}">
      <dgm:prSet phldrT="[Text]"/>
      <dgm:spPr>
        <a:solidFill>
          <a:srgbClr val="E57B00"/>
        </a:solidFill>
      </dgm:spPr>
      <dgm:t>
        <a:bodyPr/>
        <a:lstStyle/>
        <a:p>
          <a:r>
            <a:rPr lang="en-US" dirty="0" smtClean="0">
              <a:solidFill>
                <a:schemeClr val="tx1"/>
              </a:solidFill>
              <a:latin typeface="Arial" pitchFamily="34" charset="0"/>
              <a:cs typeface="Arial" pitchFamily="34" charset="0"/>
            </a:rPr>
            <a:t>Coordinating activities</a:t>
          </a:r>
          <a:endParaRPr lang="en-US" dirty="0">
            <a:solidFill>
              <a:schemeClr val="tx1"/>
            </a:solidFill>
            <a:latin typeface="Arial" pitchFamily="34" charset="0"/>
            <a:cs typeface="Arial" pitchFamily="34" charset="0"/>
          </a:endParaRPr>
        </a:p>
      </dgm:t>
    </dgm:pt>
    <dgm:pt modelId="{6C64F00E-BB88-4B0D-8424-C7D4117186D4}" type="parTrans" cxnId="{687D1979-3ED0-47B6-A371-BD26064F8491}">
      <dgm:prSet/>
      <dgm:spPr/>
      <dgm:t>
        <a:bodyPr/>
        <a:lstStyle/>
        <a:p>
          <a:endParaRPr lang="en-US">
            <a:solidFill>
              <a:schemeClr val="tx1"/>
            </a:solidFill>
            <a:latin typeface="Arial" pitchFamily="34" charset="0"/>
            <a:cs typeface="Arial" pitchFamily="34" charset="0"/>
          </a:endParaRPr>
        </a:p>
      </dgm:t>
    </dgm:pt>
    <dgm:pt modelId="{F8CBF578-7019-4A4A-9625-1BD0B736FD47}" type="sibTrans" cxnId="{687D1979-3ED0-47B6-A371-BD26064F8491}">
      <dgm:prSet/>
      <dgm:spPr/>
      <dgm:t>
        <a:bodyPr/>
        <a:lstStyle/>
        <a:p>
          <a:endParaRPr lang="en-US">
            <a:solidFill>
              <a:schemeClr val="tx1"/>
            </a:solidFill>
            <a:latin typeface="Arial" pitchFamily="34" charset="0"/>
            <a:cs typeface="Arial" pitchFamily="34" charset="0"/>
          </a:endParaRPr>
        </a:p>
      </dgm:t>
    </dgm:pt>
    <dgm:pt modelId="{3B8529CD-5168-4CDC-AD59-9F9F6970C936}">
      <dgm:prSet phldrT="[Text]"/>
      <dgm:spPr>
        <a:solidFill>
          <a:srgbClr val="FEEAC9"/>
        </a:solidFill>
      </dgm:spPr>
      <dgm:t>
        <a:bodyPr/>
        <a:lstStyle/>
        <a:p>
          <a:r>
            <a:rPr lang="en-US" dirty="0" smtClean="0">
              <a:solidFill>
                <a:schemeClr val="tx1"/>
              </a:solidFill>
              <a:latin typeface="Arial" pitchFamily="34" charset="0"/>
              <a:cs typeface="Arial" pitchFamily="34" charset="0"/>
            </a:rPr>
            <a:t>Differentiating among positions</a:t>
          </a:r>
          <a:endParaRPr lang="en-US" dirty="0">
            <a:solidFill>
              <a:schemeClr val="tx1"/>
            </a:solidFill>
            <a:latin typeface="Arial" pitchFamily="34" charset="0"/>
            <a:cs typeface="Arial" pitchFamily="34" charset="0"/>
          </a:endParaRPr>
        </a:p>
      </dgm:t>
    </dgm:pt>
    <dgm:pt modelId="{A6BBCD83-0AFC-4B8E-9DCE-54DAA24327E2}" type="parTrans" cxnId="{5534D3AA-B5E0-4E02-B1FC-F23C33EE52F9}">
      <dgm:prSet/>
      <dgm:spPr/>
      <dgm:t>
        <a:bodyPr/>
        <a:lstStyle/>
        <a:p>
          <a:endParaRPr lang="en-US">
            <a:solidFill>
              <a:schemeClr val="tx1"/>
            </a:solidFill>
            <a:latin typeface="Arial" pitchFamily="34" charset="0"/>
            <a:cs typeface="Arial" pitchFamily="34" charset="0"/>
          </a:endParaRPr>
        </a:p>
      </dgm:t>
    </dgm:pt>
    <dgm:pt modelId="{CF960D3F-7732-4C57-B4D9-342CE460BBF5}" type="sibTrans" cxnId="{5534D3AA-B5E0-4E02-B1FC-F23C33EE52F9}">
      <dgm:prSet/>
      <dgm:spPr/>
      <dgm:t>
        <a:bodyPr/>
        <a:lstStyle/>
        <a:p>
          <a:endParaRPr lang="en-US">
            <a:solidFill>
              <a:schemeClr val="tx1"/>
            </a:solidFill>
            <a:latin typeface="Arial" pitchFamily="34" charset="0"/>
            <a:cs typeface="Arial" pitchFamily="34" charset="0"/>
          </a:endParaRPr>
        </a:p>
      </dgm:t>
    </dgm:pt>
    <dgm:pt modelId="{F7F69ADA-6C58-465D-B730-9CAAB9A436AA}" type="pres">
      <dgm:prSet presAssocID="{EF229013-73B7-4B9A-8F96-66C5FADA929F}" presName="diagram" presStyleCnt="0">
        <dgm:presLayoutVars>
          <dgm:dir/>
          <dgm:resizeHandles val="exact"/>
        </dgm:presLayoutVars>
      </dgm:prSet>
      <dgm:spPr/>
      <dgm:t>
        <a:bodyPr/>
        <a:lstStyle/>
        <a:p>
          <a:endParaRPr lang="en-US"/>
        </a:p>
      </dgm:t>
    </dgm:pt>
    <dgm:pt modelId="{F7BDF8AC-A6BF-43D4-887C-44BBA1128840}" type="pres">
      <dgm:prSet presAssocID="{CC535AD1-29BC-4C7F-A2D9-04F293D4680B}" presName="node" presStyleLbl="node1" presStyleIdx="0" presStyleCnt="6">
        <dgm:presLayoutVars>
          <dgm:bulletEnabled val="1"/>
        </dgm:presLayoutVars>
      </dgm:prSet>
      <dgm:spPr/>
      <dgm:t>
        <a:bodyPr/>
        <a:lstStyle/>
        <a:p>
          <a:endParaRPr lang="en-US"/>
        </a:p>
      </dgm:t>
    </dgm:pt>
    <dgm:pt modelId="{43D6AB0C-2996-4405-B186-878DC6282F63}" type="pres">
      <dgm:prSet presAssocID="{06F60771-8745-4DD1-ABAD-1AA5CD121583}" presName="sibTrans" presStyleCnt="0"/>
      <dgm:spPr/>
    </dgm:pt>
    <dgm:pt modelId="{834BE727-DA38-4567-8A12-777F4A2EA308}" type="pres">
      <dgm:prSet presAssocID="{5CEC4C80-C9C9-4BD4-8BE5-0F0C920BD485}" presName="node" presStyleLbl="node1" presStyleIdx="1" presStyleCnt="6">
        <dgm:presLayoutVars>
          <dgm:bulletEnabled val="1"/>
        </dgm:presLayoutVars>
      </dgm:prSet>
      <dgm:spPr/>
      <dgm:t>
        <a:bodyPr/>
        <a:lstStyle/>
        <a:p>
          <a:endParaRPr lang="en-US"/>
        </a:p>
      </dgm:t>
    </dgm:pt>
    <dgm:pt modelId="{5B173A7E-54BF-4C93-AB76-3F4393F54FE2}" type="pres">
      <dgm:prSet presAssocID="{F5B1A9F0-3120-4CC6-8BC5-C471C516562F}" presName="sibTrans" presStyleCnt="0"/>
      <dgm:spPr/>
    </dgm:pt>
    <dgm:pt modelId="{D1398674-916B-4747-9C91-EB60B3F3368E}" type="pres">
      <dgm:prSet presAssocID="{3B048EA6-76EE-46EE-8EFE-FC7EBB61332F}" presName="node" presStyleLbl="node1" presStyleIdx="2" presStyleCnt="6">
        <dgm:presLayoutVars>
          <dgm:bulletEnabled val="1"/>
        </dgm:presLayoutVars>
      </dgm:prSet>
      <dgm:spPr/>
      <dgm:t>
        <a:bodyPr/>
        <a:lstStyle/>
        <a:p>
          <a:endParaRPr lang="en-US"/>
        </a:p>
      </dgm:t>
    </dgm:pt>
    <dgm:pt modelId="{BE67AA5C-DE6E-46C7-87D3-EC174C8716F7}" type="pres">
      <dgm:prSet presAssocID="{EA7BFBFE-3DB0-46AC-9736-441ED601600D}" presName="sibTrans" presStyleCnt="0"/>
      <dgm:spPr/>
    </dgm:pt>
    <dgm:pt modelId="{683FBED5-9B5C-4628-88A4-734A2788B651}" type="pres">
      <dgm:prSet presAssocID="{7932220D-1074-433B-85C6-2CE63684D15C}" presName="node" presStyleLbl="node1" presStyleIdx="3" presStyleCnt="6">
        <dgm:presLayoutVars>
          <dgm:bulletEnabled val="1"/>
        </dgm:presLayoutVars>
      </dgm:prSet>
      <dgm:spPr/>
      <dgm:t>
        <a:bodyPr/>
        <a:lstStyle/>
        <a:p>
          <a:endParaRPr lang="en-US"/>
        </a:p>
      </dgm:t>
    </dgm:pt>
    <dgm:pt modelId="{446F2BFE-5CD5-4900-AD6C-9C474F543C2F}" type="pres">
      <dgm:prSet presAssocID="{A4B8042C-D5CF-46A6-8C43-CBD2C48589F3}" presName="sibTrans" presStyleCnt="0"/>
      <dgm:spPr/>
    </dgm:pt>
    <dgm:pt modelId="{11A740FC-8D10-4225-99AD-DED0B069EE47}" type="pres">
      <dgm:prSet presAssocID="{69DA5BC1-3632-493B-9AEA-BDBD08C31752}" presName="node" presStyleLbl="node1" presStyleIdx="4" presStyleCnt="6">
        <dgm:presLayoutVars>
          <dgm:bulletEnabled val="1"/>
        </dgm:presLayoutVars>
      </dgm:prSet>
      <dgm:spPr/>
      <dgm:t>
        <a:bodyPr/>
        <a:lstStyle/>
        <a:p>
          <a:endParaRPr lang="en-US"/>
        </a:p>
      </dgm:t>
    </dgm:pt>
    <dgm:pt modelId="{2BEA2120-79AF-47BA-840E-0F6D5678385F}" type="pres">
      <dgm:prSet presAssocID="{F8CBF578-7019-4A4A-9625-1BD0B736FD47}" presName="sibTrans" presStyleCnt="0"/>
      <dgm:spPr/>
    </dgm:pt>
    <dgm:pt modelId="{EFF2520B-94B4-484F-99E8-4EADFF9BAB36}" type="pres">
      <dgm:prSet presAssocID="{3B8529CD-5168-4CDC-AD59-9F9F6970C936}" presName="node" presStyleLbl="node1" presStyleIdx="5" presStyleCnt="6">
        <dgm:presLayoutVars>
          <dgm:bulletEnabled val="1"/>
        </dgm:presLayoutVars>
      </dgm:prSet>
      <dgm:spPr/>
      <dgm:t>
        <a:bodyPr/>
        <a:lstStyle/>
        <a:p>
          <a:endParaRPr lang="en-US"/>
        </a:p>
      </dgm:t>
    </dgm:pt>
  </dgm:ptLst>
  <dgm:cxnLst>
    <dgm:cxn modelId="{0331F747-2DFA-4D1B-8C3B-8892E146370E}" type="presOf" srcId="{7932220D-1074-433B-85C6-2CE63684D15C}" destId="{683FBED5-9B5C-4628-88A4-734A2788B651}" srcOrd="0" destOrd="0" presId="urn:microsoft.com/office/officeart/2005/8/layout/default"/>
    <dgm:cxn modelId="{CD5DA15C-537C-410E-9EE3-3DF4E93BC062}" srcId="{EF229013-73B7-4B9A-8F96-66C5FADA929F}" destId="{3B048EA6-76EE-46EE-8EFE-FC7EBB61332F}" srcOrd="2" destOrd="0" parTransId="{841DD0E3-3E0A-48A3-B3FB-2FE041802BBC}" sibTransId="{EA7BFBFE-3DB0-46AC-9736-441ED601600D}"/>
    <dgm:cxn modelId="{5534D3AA-B5E0-4E02-B1FC-F23C33EE52F9}" srcId="{EF229013-73B7-4B9A-8F96-66C5FADA929F}" destId="{3B8529CD-5168-4CDC-AD59-9F9F6970C936}" srcOrd="5" destOrd="0" parTransId="{A6BBCD83-0AFC-4B8E-9DCE-54DAA24327E2}" sibTransId="{CF960D3F-7732-4C57-B4D9-342CE460BBF5}"/>
    <dgm:cxn modelId="{A4452DDE-7F6D-4089-B45A-0CCCB690B0DD}" srcId="{EF229013-73B7-4B9A-8F96-66C5FADA929F}" destId="{5CEC4C80-C9C9-4BD4-8BE5-0F0C920BD485}" srcOrd="1" destOrd="0" parTransId="{CA7F0CFA-4925-468E-ABF9-DA858413449D}" sibTransId="{F5B1A9F0-3120-4CC6-8BC5-C471C516562F}"/>
    <dgm:cxn modelId="{846A463A-FAA6-46F1-B6FA-225FB39D5378}" srcId="{EF229013-73B7-4B9A-8F96-66C5FADA929F}" destId="{CC535AD1-29BC-4C7F-A2D9-04F293D4680B}" srcOrd="0" destOrd="0" parTransId="{2AEBF2FC-2645-4EE2-BD71-7EF022CAF1E8}" sibTransId="{06F60771-8745-4DD1-ABAD-1AA5CD121583}"/>
    <dgm:cxn modelId="{036476A4-9344-4CDE-85B7-7407931272BD}" srcId="{EF229013-73B7-4B9A-8F96-66C5FADA929F}" destId="{7932220D-1074-433B-85C6-2CE63684D15C}" srcOrd="3" destOrd="0" parTransId="{37173383-9EAE-40B6-A32E-F0CF13F82FC7}" sibTransId="{A4B8042C-D5CF-46A6-8C43-CBD2C48589F3}"/>
    <dgm:cxn modelId="{F71EDE6A-4C5C-4ACE-86D2-385B717F15BE}" type="presOf" srcId="{69DA5BC1-3632-493B-9AEA-BDBD08C31752}" destId="{11A740FC-8D10-4225-99AD-DED0B069EE47}" srcOrd="0" destOrd="0" presId="urn:microsoft.com/office/officeart/2005/8/layout/default"/>
    <dgm:cxn modelId="{82B0109B-689B-4289-8B69-8D1D6D1D2816}" type="presOf" srcId="{3B8529CD-5168-4CDC-AD59-9F9F6970C936}" destId="{EFF2520B-94B4-484F-99E8-4EADFF9BAB36}" srcOrd="0" destOrd="0" presId="urn:microsoft.com/office/officeart/2005/8/layout/default"/>
    <dgm:cxn modelId="{687D1979-3ED0-47B6-A371-BD26064F8491}" srcId="{EF229013-73B7-4B9A-8F96-66C5FADA929F}" destId="{69DA5BC1-3632-493B-9AEA-BDBD08C31752}" srcOrd="4" destOrd="0" parTransId="{6C64F00E-BB88-4B0D-8424-C7D4117186D4}" sibTransId="{F8CBF578-7019-4A4A-9625-1BD0B736FD47}"/>
    <dgm:cxn modelId="{FCE8234E-99B8-4F4E-A666-F76031274E34}" type="presOf" srcId="{CC535AD1-29BC-4C7F-A2D9-04F293D4680B}" destId="{F7BDF8AC-A6BF-43D4-887C-44BBA1128840}" srcOrd="0" destOrd="0" presId="urn:microsoft.com/office/officeart/2005/8/layout/default"/>
    <dgm:cxn modelId="{2EC97E23-32F9-4708-AE18-53E7436507BF}" type="presOf" srcId="{EF229013-73B7-4B9A-8F96-66C5FADA929F}" destId="{F7F69ADA-6C58-465D-B730-9CAAB9A436AA}" srcOrd="0" destOrd="0" presId="urn:microsoft.com/office/officeart/2005/8/layout/default"/>
    <dgm:cxn modelId="{2B066EB1-D700-45B7-9702-C293F95E655E}" type="presOf" srcId="{5CEC4C80-C9C9-4BD4-8BE5-0F0C920BD485}" destId="{834BE727-DA38-4567-8A12-777F4A2EA308}" srcOrd="0" destOrd="0" presId="urn:microsoft.com/office/officeart/2005/8/layout/default"/>
    <dgm:cxn modelId="{E20688C5-69F9-4CE6-9D68-A1DD8C84BFC4}" type="presOf" srcId="{3B048EA6-76EE-46EE-8EFE-FC7EBB61332F}" destId="{D1398674-916B-4747-9C91-EB60B3F3368E}" srcOrd="0" destOrd="0" presId="urn:microsoft.com/office/officeart/2005/8/layout/default"/>
    <dgm:cxn modelId="{760C6C9C-7966-4690-8544-FE8FDE29B1B1}" type="presParOf" srcId="{F7F69ADA-6C58-465D-B730-9CAAB9A436AA}" destId="{F7BDF8AC-A6BF-43D4-887C-44BBA1128840}" srcOrd="0" destOrd="0" presId="urn:microsoft.com/office/officeart/2005/8/layout/default"/>
    <dgm:cxn modelId="{E9BEEE21-C792-4CAD-86DC-75DC8E361DB3}" type="presParOf" srcId="{F7F69ADA-6C58-465D-B730-9CAAB9A436AA}" destId="{43D6AB0C-2996-4405-B186-878DC6282F63}" srcOrd="1" destOrd="0" presId="urn:microsoft.com/office/officeart/2005/8/layout/default"/>
    <dgm:cxn modelId="{191A7ED3-32A6-4322-A344-3C1F72C2233D}" type="presParOf" srcId="{F7F69ADA-6C58-465D-B730-9CAAB9A436AA}" destId="{834BE727-DA38-4567-8A12-777F4A2EA308}" srcOrd="2" destOrd="0" presId="urn:microsoft.com/office/officeart/2005/8/layout/default"/>
    <dgm:cxn modelId="{BEEEA142-7FF2-4E52-8C80-078257662B94}" type="presParOf" srcId="{F7F69ADA-6C58-465D-B730-9CAAB9A436AA}" destId="{5B173A7E-54BF-4C93-AB76-3F4393F54FE2}" srcOrd="3" destOrd="0" presId="urn:microsoft.com/office/officeart/2005/8/layout/default"/>
    <dgm:cxn modelId="{FA8D5E41-E525-4A23-A50D-6D5C87AB0D66}" type="presParOf" srcId="{F7F69ADA-6C58-465D-B730-9CAAB9A436AA}" destId="{D1398674-916B-4747-9C91-EB60B3F3368E}" srcOrd="4" destOrd="0" presId="urn:microsoft.com/office/officeart/2005/8/layout/default"/>
    <dgm:cxn modelId="{A112638F-B803-45A7-AE55-C9499BBF2B8C}" type="presParOf" srcId="{F7F69ADA-6C58-465D-B730-9CAAB9A436AA}" destId="{BE67AA5C-DE6E-46C7-87D3-EC174C8716F7}" srcOrd="5" destOrd="0" presId="urn:microsoft.com/office/officeart/2005/8/layout/default"/>
    <dgm:cxn modelId="{11B13E2A-5BCE-4C76-8DE5-01984DADEEE6}" type="presParOf" srcId="{F7F69ADA-6C58-465D-B730-9CAAB9A436AA}" destId="{683FBED5-9B5C-4628-88A4-734A2788B651}" srcOrd="6" destOrd="0" presId="urn:microsoft.com/office/officeart/2005/8/layout/default"/>
    <dgm:cxn modelId="{A5D6FE32-9857-4438-9957-5CF3B3EBB941}" type="presParOf" srcId="{F7F69ADA-6C58-465D-B730-9CAAB9A436AA}" destId="{446F2BFE-5CD5-4900-AD6C-9C474F543C2F}" srcOrd="7" destOrd="0" presId="urn:microsoft.com/office/officeart/2005/8/layout/default"/>
    <dgm:cxn modelId="{767780A6-B3BB-4325-A97C-42FD17D9E7D3}" type="presParOf" srcId="{F7F69ADA-6C58-465D-B730-9CAAB9A436AA}" destId="{11A740FC-8D10-4225-99AD-DED0B069EE47}" srcOrd="8" destOrd="0" presId="urn:microsoft.com/office/officeart/2005/8/layout/default"/>
    <dgm:cxn modelId="{983E5310-7D52-4A6D-BA66-BCBC5BB5766E}" type="presParOf" srcId="{F7F69ADA-6C58-465D-B730-9CAAB9A436AA}" destId="{2BEA2120-79AF-47BA-840E-0F6D5678385F}" srcOrd="9" destOrd="0" presId="urn:microsoft.com/office/officeart/2005/8/layout/default"/>
    <dgm:cxn modelId="{30A0CC9A-2941-45A4-BC04-75BE4186764C}" type="presParOf" srcId="{F7F69ADA-6C58-465D-B730-9CAAB9A436AA}" destId="{EFF2520B-94B4-484F-99E8-4EADFF9BAB36}"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3F70E-A2A0-462F-97F6-883462029400}"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C953885D-014A-4F18-AF9E-033D4EDC2FEB}">
      <dgm:prSet phldrT="[Text]"/>
      <dgm:spPr>
        <a:solidFill>
          <a:srgbClr val="00A3B4"/>
        </a:solidFill>
      </dgm:spPr>
      <dgm:t>
        <a:bodyPr/>
        <a:lstStyle/>
        <a:p>
          <a:r>
            <a:rPr lang="en-US" dirty="0" smtClean="0">
              <a:latin typeface="Arial" pitchFamily="34" charset="0"/>
              <a:cs typeface="Arial" pitchFamily="34" charset="0"/>
            </a:rPr>
            <a:t>Alternatives to Specialization</a:t>
          </a:r>
          <a:endParaRPr lang="en-US" dirty="0">
            <a:latin typeface="Arial" pitchFamily="34" charset="0"/>
            <a:cs typeface="Arial" pitchFamily="34" charset="0"/>
          </a:endParaRPr>
        </a:p>
      </dgm:t>
    </dgm:pt>
    <dgm:pt modelId="{D4171C5B-3447-4AB1-B1E5-A13A607CDE20}" type="parTrans" cxnId="{4372EED4-2625-4F6A-8761-075C4B72B62C}">
      <dgm:prSet/>
      <dgm:spPr/>
      <dgm:t>
        <a:bodyPr/>
        <a:lstStyle/>
        <a:p>
          <a:endParaRPr lang="en-US">
            <a:latin typeface="Arial" pitchFamily="34" charset="0"/>
            <a:cs typeface="Arial" pitchFamily="34" charset="0"/>
          </a:endParaRPr>
        </a:p>
      </dgm:t>
    </dgm:pt>
    <dgm:pt modelId="{C6CC28D9-B978-4ADF-9D49-46AE54872832}" type="sibTrans" cxnId="{4372EED4-2625-4F6A-8761-075C4B72B62C}">
      <dgm:prSet/>
      <dgm:spPr/>
      <dgm:t>
        <a:bodyPr/>
        <a:lstStyle/>
        <a:p>
          <a:endParaRPr lang="en-US">
            <a:latin typeface="Arial" pitchFamily="34" charset="0"/>
            <a:cs typeface="Arial" pitchFamily="34" charset="0"/>
          </a:endParaRPr>
        </a:p>
      </dgm:t>
    </dgm:pt>
    <dgm:pt modelId="{A7494FF4-2D3C-46E6-8B51-E4DE038E0B41}">
      <dgm:prSet phldrT="[Text]"/>
      <dgm:spPr>
        <a:solidFill>
          <a:srgbClr val="D8E8C4"/>
        </a:solidFill>
      </dgm:spPr>
      <dgm:t>
        <a:bodyPr/>
        <a:lstStyle/>
        <a:p>
          <a:r>
            <a:rPr lang="en-US" dirty="0" smtClean="0">
              <a:solidFill>
                <a:schemeClr val="tx1"/>
              </a:solidFill>
              <a:latin typeface="Arial" pitchFamily="34" charset="0"/>
              <a:cs typeface="Arial" pitchFamily="34" charset="0"/>
            </a:rPr>
            <a:t>Job characteristics approach</a:t>
          </a:r>
          <a:endParaRPr lang="en-US" dirty="0">
            <a:solidFill>
              <a:schemeClr val="tx1"/>
            </a:solidFill>
            <a:latin typeface="Arial" pitchFamily="34" charset="0"/>
            <a:cs typeface="Arial" pitchFamily="34" charset="0"/>
          </a:endParaRPr>
        </a:p>
      </dgm:t>
    </dgm:pt>
    <dgm:pt modelId="{668B1393-C984-40BB-A9F1-AEAAD3F964C8}" type="parTrans" cxnId="{5916F770-DD26-4D2D-ABB4-DD4B5846E100}">
      <dgm:prSet/>
      <dgm:spPr/>
      <dgm:t>
        <a:bodyPr/>
        <a:lstStyle/>
        <a:p>
          <a:endParaRPr lang="en-US">
            <a:latin typeface="Arial" pitchFamily="34" charset="0"/>
            <a:cs typeface="Arial" pitchFamily="34" charset="0"/>
          </a:endParaRPr>
        </a:p>
      </dgm:t>
    </dgm:pt>
    <dgm:pt modelId="{38F43221-4A13-4B60-B40C-FBF41A440BF1}" type="sibTrans" cxnId="{5916F770-DD26-4D2D-ABB4-DD4B5846E100}">
      <dgm:prSet/>
      <dgm:spPr/>
      <dgm:t>
        <a:bodyPr/>
        <a:lstStyle/>
        <a:p>
          <a:endParaRPr lang="en-US">
            <a:latin typeface="Arial" pitchFamily="34" charset="0"/>
            <a:cs typeface="Arial" pitchFamily="34" charset="0"/>
          </a:endParaRPr>
        </a:p>
      </dgm:t>
    </dgm:pt>
    <dgm:pt modelId="{9BFDB078-163C-453A-B04B-DFDBE01A0DA8}">
      <dgm:prSet phldrT="[Text]"/>
      <dgm:spPr>
        <a:solidFill>
          <a:srgbClr val="E9EBF5"/>
        </a:solidFill>
      </dgm:spPr>
      <dgm:t>
        <a:bodyPr/>
        <a:lstStyle/>
        <a:p>
          <a:r>
            <a:rPr lang="en-US" smtClean="0">
              <a:solidFill>
                <a:schemeClr val="tx1"/>
              </a:solidFill>
              <a:latin typeface="Arial" pitchFamily="34" charset="0"/>
              <a:cs typeface="Arial" pitchFamily="34" charset="0"/>
            </a:rPr>
            <a:t>Job rotation</a:t>
          </a:r>
          <a:endParaRPr lang="en-US" dirty="0">
            <a:solidFill>
              <a:schemeClr val="tx1"/>
            </a:solidFill>
            <a:latin typeface="Arial" pitchFamily="34" charset="0"/>
            <a:cs typeface="Arial" pitchFamily="34" charset="0"/>
          </a:endParaRPr>
        </a:p>
      </dgm:t>
    </dgm:pt>
    <dgm:pt modelId="{D6955AD8-75C8-4F66-BADB-7DE38DA2FD05}" type="parTrans" cxnId="{8ED0B885-548B-45BE-B9CE-96F6AB1F93EE}">
      <dgm:prSet/>
      <dgm:spPr/>
      <dgm:t>
        <a:bodyPr/>
        <a:lstStyle/>
        <a:p>
          <a:endParaRPr lang="en-US">
            <a:latin typeface="Arial" pitchFamily="34" charset="0"/>
            <a:cs typeface="Arial" pitchFamily="34" charset="0"/>
          </a:endParaRPr>
        </a:p>
      </dgm:t>
    </dgm:pt>
    <dgm:pt modelId="{2F7534EA-953F-4408-B0C6-F8399E3A6F52}" type="sibTrans" cxnId="{8ED0B885-548B-45BE-B9CE-96F6AB1F93EE}">
      <dgm:prSet/>
      <dgm:spPr/>
      <dgm:t>
        <a:bodyPr/>
        <a:lstStyle/>
        <a:p>
          <a:endParaRPr lang="en-US">
            <a:latin typeface="Arial" pitchFamily="34" charset="0"/>
            <a:cs typeface="Arial" pitchFamily="34" charset="0"/>
          </a:endParaRPr>
        </a:p>
      </dgm:t>
    </dgm:pt>
    <dgm:pt modelId="{E03B3B48-741C-4D3E-B7D8-D08D57735B18}">
      <dgm:prSet phldrT="[Text]"/>
      <dgm:spPr>
        <a:solidFill>
          <a:srgbClr val="FEEAC9"/>
        </a:solidFill>
      </dgm:spPr>
      <dgm:t>
        <a:bodyPr/>
        <a:lstStyle/>
        <a:p>
          <a:r>
            <a:rPr lang="en-US" dirty="0" smtClean="0">
              <a:solidFill>
                <a:schemeClr val="tx1"/>
              </a:solidFill>
              <a:latin typeface="Arial" pitchFamily="34" charset="0"/>
              <a:cs typeface="Arial" pitchFamily="34" charset="0"/>
            </a:rPr>
            <a:t>Job enlargement</a:t>
          </a:r>
          <a:endParaRPr lang="en-US" dirty="0">
            <a:solidFill>
              <a:schemeClr val="tx1"/>
            </a:solidFill>
            <a:latin typeface="Arial" pitchFamily="34" charset="0"/>
            <a:cs typeface="Arial" pitchFamily="34" charset="0"/>
          </a:endParaRPr>
        </a:p>
      </dgm:t>
    </dgm:pt>
    <dgm:pt modelId="{D7146D35-EEA2-45C8-9EFE-59435B1367A9}" type="parTrans" cxnId="{68037D44-91A6-4EC1-8B11-AF4B8D1AD033}">
      <dgm:prSet/>
      <dgm:spPr/>
      <dgm:t>
        <a:bodyPr/>
        <a:lstStyle/>
        <a:p>
          <a:endParaRPr lang="en-US">
            <a:latin typeface="Arial" pitchFamily="34" charset="0"/>
            <a:cs typeface="Arial" pitchFamily="34" charset="0"/>
          </a:endParaRPr>
        </a:p>
      </dgm:t>
    </dgm:pt>
    <dgm:pt modelId="{0BB5EBAC-C88B-4760-8ED9-7AD3C2DCB3A1}" type="sibTrans" cxnId="{68037D44-91A6-4EC1-8B11-AF4B8D1AD033}">
      <dgm:prSet/>
      <dgm:spPr/>
      <dgm:t>
        <a:bodyPr/>
        <a:lstStyle/>
        <a:p>
          <a:endParaRPr lang="en-US">
            <a:latin typeface="Arial" pitchFamily="34" charset="0"/>
            <a:cs typeface="Arial" pitchFamily="34" charset="0"/>
          </a:endParaRPr>
        </a:p>
      </dgm:t>
    </dgm:pt>
    <dgm:pt modelId="{8E6A274C-C6CF-49D3-A057-D0C0B1786C14}">
      <dgm:prSet phldrT="[Text]"/>
      <dgm:spPr>
        <a:solidFill>
          <a:srgbClr val="E0F2FB"/>
        </a:solidFill>
      </dgm:spPr>
      <dgm:t>
        <a:bodyPr/>
        <a:lstStyle/>
        <a:p>
          <a:r>
            <a:rPr lang="en-US" smtClean="0">
              <a:solidFill>
                <a:schemeClr val="tx1"/>
              </a:solidFill>
              <a:latin typeface="Arial" pitchFamily="34" charset="0"/>
              <a:cs typeface="Arial" pitchFamily="34" charset="0"/>
            </a:rPr>
            <a:t>Work teams</a:t>
          </a:r>
          <a:endParaRPr lang="en-US" dirty="0">
            <a:solidFill>
              <a:schemeClr val="tx1"/>
            </a:solidFill>
            <a:latin typeface="Arial" pitchFamily="34" charset="0"/>
            <a:cs typeface="Arial" pitchFamily="34" charset="0"/>
          </a:endParaRPr>
        </a:p>
      </dgm:t>
    </dgm:pt>
    <dgm:pt modelId="{32851C79-44DA-4F95-B0D0-20BEBB115DFE}" type="parTrans" cxnId="{45F9825F-AE41-4057-A8C3-B512A5A6A4FF}">
      <dgm:prSet/>
      <dgm:spPr/>
      <dgm:t>
        <a:bodyPr/>
        <a:lstStyle/>
        <a:p>
          <a:endParaRPr lang="en-US">
            <a:latin typeface="Arial" pitchFamily="34" charset="0"/>
            <a:cs typeface="Arial" pitchFamily="34" charset="0"/>
          </a:endParaRPr>
        </a:p>
      </dgm:t>
    </dgm:pt>
    <dgm:pt modelId="{883234CD-45FC-4BEA-859F-E62A276D468D}" type="sibTrans" cxnId="{45F9825F-AE41-4057-A8C3-B512A5A6A4FF}">
      <dgm:prSet/>
      <dgm:spPr/>
      <dgm:t>
        <a:bodyPr/>
        <a:lstStyle/>
        <a:p>
          <a:endParaRPr lang="en-US">
            <a:latin typeface="Arial" pitchFamily="34" charset="0"/>
            <a:cs typeface="Arial" pitchFamily="34" charset="0"/>
          </a:endParaRPr>
        </a:p>
      </dgm:t>
    </dgm:pt>
    <dgm:pt modelId="{A824B76C-D17C-4301-A540-5D6A35AF4B53}">
      <dgm:prSet phldrT="[Text]"/>
      <dgm:spPr>
        <a:solidFill>
          <a:schemeClr val="bg1">
            <a:lumMod val="95000"/>
          </a:schemeClr>
        </a:solidFill>
      </dgm:spPr>
      <dgm:t>
        <a:bodyPr/>
        <a:lstStyle/>
        <a:p>
          <a:r>
            <a:rPr lang="en-US" dirty="0" smtClean="0">
              <a:solidFill>
                <a:schemeClr val="tx1"/>
              </a:solidFill>
              <a:latin typeface="Arial" pitchFamily="34" charset="0"/>
              <a:cs typeface="Arial" pitchFamily="34" charset="0"/>
            </a:rPr>
            <a:t>Job enrichment</a:t>
          </a:r>
          <a:endParaRPr lang="en-US" dirty="0">
            <a:solidFill>
              <a:schemeClr val="tx1"/>
            </a:solidFill>
            <a:latin typeface="Arial" pitchFamily="34" charset="0"/>
            <a:cs typeface="Arial" pitchFamily="34" charset="0"/>
          </a:endParaRPr>
        </a:p>
      </dgm:t>
    </dgm:pt>
    <dgm:pt modelId="{DEB4A218-A909-425F-B6A4-1AE6C0291789}" type="parTrans" cxnId="{89A2EADA-2073-42AF-B90C-F43343B1CAC8}">
      <dgm:prSet/>
      <dgm:spPr/>
      <dgm:t>
        <a:bodyPr/>
        <a:lstStyle/>
        <a:p>
          <a:endParaRPr lang="en-US">
            <a:latin typeface="Arial" pitchFamily="34" charset="0"/>
            <a:cs typeface="Arial" pitchFamily="34" charset="0"/>
          </a:endParaRPr>
        </a:p>
      </dgm:t>
    </dgm:pt>
    <dgm:pt modelId="{DF08A07F-A65A-449A-8855-AEC0816D6661}" type="sibTrans" cxnId="{89A2EADA-2073-42AF-B90C-F43343B1CAC8}">
      <dgm:prSet/>
      <dgm:spPr/>
      <dgm:t>
        <a:bodyPr/>
        <a:lstStyle/>
        <a:p>
          <a:endParaRPr lang="en-US">
            <a:latin typeface="Arial" pitchFamily="34" charset="0"/>
            <a:cs typeface="Arial" pitchFamily="34" charset="0"/>
          </a:endParaRPr>
        </a:p>
      </dgm:t>
    </dgm:pt>
    <dgm:pt modelId="{A1D3A96C-7501-4BBB-AE7C-C56AFE772CC0}" type="pres">
      <dgm:prSet presAssocID="{D163F70E-A2A0-462F-97F6-883462029400}" presName="Name0" presStyleCnt="0">
        <dgm:presLayoutVars>
          <dgm:chPref val="1"/>
          <dgm:dir/>
          <dgm:animOne val="branch"/>
          <dgm:animLvl val="lvl"/>
          <dgm:resizeHandles/>
        </dgm:presLayoutVars>
      </dgm:prSet>
      <dgm:spPr/>
      <dgm:t>
        <a:bodyPr/>
        <a:lstStyle/>
        <a:p>
          <a:endParaRPr lang="en-US"/>
        </a:p>
      </dgm:t>
    </dgm:pt>
    <dgm:pt modelId="{1090DC9F-9234-421C-B78F-56CE2D0969D2}" type="pres">
      <dgm:prSet presAssocID="{C953885D-014A-4F18-AF9E-033D4EDC2FEB}" presName="vertOne" presStyleCnt="0"/>
      <dgm:spPr/>
    </dgm:pt>
    <dgm:pt modelId="{A1961C52-1813-44AC-BE86-0A8BC14528ED}" type="pres">
      <dgm:prSet presAssocID="{C953885D-014A-4F18-AF9E-033D4EDC2FEB}" presName="txOne" presStyleLbl="node0" presStyleIdx="0" presStyleCnt="1">
        <dgm:presLayoutVars>
          <dgm:chPref val="3"/>
        </dgm:presLayoutVars>
      </dgm:prSet>
      <dgm:spPr/>
      <dgm:t>
        <a:bodyPr/>
        <a:lstStyle/>
        <a:p>
          <a:endParaRPr lang="en-US"/>
        </a:p>
      </dgm:t>
    </dgm:pt>
    <dgm:pt modelId="{06BE7720-41F6-4F53-B63F-0B93560640F0}" type="pres">
      <dgm:prSet presAssocID="{C953885D-014A-4F18-AF9E-033D4EDC2FEB}" presName="parTransOne" presStyleCnt="0"/>
      <dgm:spPr/>
    </dgm:pt>
    <dgm:pt modelId="{E6D5C60A-7D7F-43DC-8E36-2C44BEB29485}" type="pres">
      <dgm:prSet presAssocID="{C953885D-014A-4F18-AF9E-033D4EDC2FEB}" presName="horzOne" presStyleCnt="0"/>
      <dgm:spPr/>
    </dgm:pt>
    <dgm:pt modelId="{3D72CCBF-F10F-4330-8C6A-6D848873CAD4}" type="pres">
      <dgm:prSet presAssocID="{A7494FF4-2D3C-46E6-8B51-E4DE038E0B41}" presName="vertTwo" presStyleCnt="0"/>
      <dgm:spPr/>
    </dgm:pt>
    <dgm:pt modelId="{543AA71C-517B-4BAA-A6D9-FCA862B5CFF9}" type="pres">
      <dgm:prSet presAssocID="{A7494FF4-2D3C-46E6-8B51-E4DE038E0B41}" presName="txTwo" presStyleLbl="node2" presStyleIdx="0" presStyleCnt="2">
        <dgm:presLayoutVars>
          <dgm:chPref val="3"/>
        </dgm:presLayoutVars>
      </dgm:prSet>
      <dgm:spPr/>
      <dgm:t>
        <a:bodyPr/>
        <a:lstStyle/>
        <a:p>
          <a:endParaRPr lang="en-US"/>
        </a:p>
      </dgm:t>
    </dgm:pt>
    <dgm:pt modelId="{DF167BB8-16CC-4F88-8E88-6F1D14D0ADB8}" type="pres">
      <dgm:prSet presAssocID="{A7494FF4-2D3C-46E6-8B51-E4DE038E0B41}" presName="parTransTwo" presStyleCnt="0"/>
      <dgm:spPr/>
    </dgm:pt>
    <dgm:pt modelId="{64116C64-AB9F-4C49-9337-0AE75E1229F6}" type="pres">
      <dgm:prSet presAssocID="{A7494FF4-2D3C-46E6-8B51-E4DE038E0B41}" presName="horzTwo" presStyleCnt="0"/>
      <dgm:spPr/>
    </dgm:pt>
    <dgm:pt modelId="{3DAC8E76-8EC7-4625-94A3-FFA89E64FE1D}" type="pres">
      <dgm:prSet presAssocID="{9BFDB078-163C-453A-B04B-DFDBE01A0DA8}" presName="vertThree" presStyleCnt="0"/>
      <dgm:spPr/>
    </dgm:pt>
    <dgm:pt modelId="{8DB79735-67CC-4C37-A0E2-C03BF677DA36}" type="pres">
      <dgm:prSet presAssocID="{9BFDB078-163C-453A-B04B-DFDBE01A0DA8}" presName="txThree" presStyleLbl="node3" presStyleIdx="0" presStyleCnt="3">
        <dgm:presLayoutVars>
          <dgm:chPref val="3"/>
        </dgm:presLayoutVars>
      </dgm:prSet>
      <dgm:spPr/>
      <dgm:t>
        <a:bodyPr/>
        <a:lstStyle/>
        <a:p>
          <a:endParaRPr lang="en-US"/>
        </a:p>
      </dgm:t>
    </dgm:pt>
    <dgm:pt modelId="{28A31A04-3C50-481C-A4D9-63602206CCF2}" type="pres">
      <dgm:prSet presAssocID="{9BFDB078-163C-453A-B04B-DFDBE01A0DA8}" presName="horzThree" presStyleCnt="0"/>
      <dgm:spPr/>
    </dgm:pt>
    <dgm:pt modelId="{D344200F-ABFB-433E-B6AF-8A006BFABD41}" type="pres">
      <dgm:prSet presAssocID="{2F7534EA-953F-4408-B0C6-F8399E3A6F52}" presName="sibSpaceThree" presStyleCnt="0"/>
      <dgm:spPr/>
    </dgm:pt>
    <dgm:pt modelId="{75086B08-7026-4157-A4D5-73F62288887C}" type="pres">
      <dgm:prSet presAssocID="{E03B3B48-741C-4D3E-B7D8-D08D57735B18}" presName="vertThree" presStyleCnt="0"/>
      <dgm:spPr/>
    </dgm:pt>
    <dgm:pt modelId="{F9BAC6F4-4C78-4696-9E3E-F7CF93E5631D}" type="pres">
      <dgm:prSet presAssocID="{E03B3B48-741C-4D3E-B7D8-D08D57735B18}" presName="txThree" presStyleLbl="node3" presStyleIdx="1" presStyleCnt="3">
        <dgm:presLayoutVars>
          <dgm:chPref val="3"/>
        </dgm:presLayoutVars>
      </dgm:prSet>
      <dgm:spPr/>
      <dgm:t>
        <a:bodyPr/>
        <a:lstStyle/>
        <a:p>
          <a:endParaRPr lang="en-US"/>
        </a:p>
      </dgm:t>
    </dgm:pt>
    <dgm:pt modelId="{A856791A-3E25-4480-842D-58698725E778}" type="pres">
      <dgm:prSet presAssocID="{E03B3B48-741C-4D3E-B7D8-D08D57735B18}" presName="horzThree" presStyleCnt="0"/>
      <dgm:spPr/>
    </dgm:pt>
    <dgm:pt modelId="{1CA3B73B-24FD-4508-AD7A-97F310543871}" type="pres">
      <dgm:prSet presAssocID="{38F43221-4A13-4B60-B40C-FBF41A440BF1}" presName="sibSpaceTwo" presStyleCnt="0"/>
      <dgm:spPr/>
    </dgm:pt>
    <dgm:pt modelId="{350EBDC2-0703-43FC-8042-EA1DFCFE2BE1}" type="pres">
      <dgm:prSet presAssocID="{8E6A274C-C6CF-49D3-A057-D0C0B1786C14}" presName="vertTwo" presStyleCnt="0"/>
      <dgm:spPr/>
    </dgm:pt>
    <dgm:pt modelId="{484660E3-5C1C-4690-82AC-81275A67BEBC}" type="pres">
      <dgm:prSet presAssocID="{8E6A274C-C6CF-49D3-A057-D0C0B1786C14}" presName="txTwo" presStyleLbl="node2" presStyleIdx="1" presStyleCnt="2">
        <dgm:presLayoutVars>
          <dgm:chPref val="3"/>
        </dgm:presLayoutVars>
      </dgm:prSet>
      <dgm:spPr/>
      <dgm:t>
        <a:bodyPr/>
        <a:lstStyle/>
        <a:p>
          <a:endParaRPr lang="en-US"/>
        </a:p>
      </dgm:t>
    </dgm:pt>
    <dgm:pt modelId="{B0EE8AEC-2744-48C8-AD94-87902C5A08E6}" type="pres">
      <dgm:prSet presAssocID="{8E6A274C-C6CF-49D3-A057-D0C0B1786C14}" presName="parTransTwo" presStyleCnt="0"/>
      <dgm:spPr/>
    </dgm:pt>
    <dgm:pt modelId="{E386E979-7C60-4677-95D7-52E26BF4BE9E}" type="pres">
      <dgm:prSet presAssocID="{8E6A274C-C6CF-49D3-A057-D0C0B1786C14}" presName="horzTwo" presStyleCnt="0"/>
      <dgm:spPr/>
    </dgm:pt>
    <dgm:pt modelId="{9DCFB4BC-B23F-45A9-9E8F-29417B11063C}" type="pres">
      <dgm:prSet presAssocID="{A824B76C-D17C-4301-A540-5D6A35AF4B53}" presName="vertThree" presStyleCnt="0"/>
      <dgm:spPr/>
    </dgm:pt>
    <dgm:pt modelId="{8ED535ED-09AD-4663-B8FD-80FC02747182}" type="pres">
      <dgm:prSet presAssocID="{A824B76C-D17C-4301-A540-5D6A35AF4B53}" presName="txThree" presStyleLbl="node3" presStyleIdx="2" presStyleCnt="3">
        <dgm:presLayoutVars>
          <dgm:chPref val="3"/>
        </dgm:presLayoutVars>
      </dgm:prSet>
      <dgm:spPr/>
      <dgm:t>
        <a:bodyPr/>
        <a:lstStyle/>
        <a:p>
          <a:endParaRPr lang="en-US"/>
        </a:p>
      </dgm:t>
    </dgm:pt>
    <dgm:pt modelId="{C27FD182-236F-494D-986F-169D058C3794}" type="pres">
      <dgm:prSet presAssocID="{A824B76C-D17C-4301-A540-5D6A35AF4B53}" presName="horzThree" presStyleCnt="0"/>
      <dgm:spPr/>
    </dgm:pt>
  </dgm:ptLst>
  <dgm:cxnLst>
    <dgm:cxn modelId="{0AA79165-6C56-43BE-A382-F4DF1A0D28E5}" type="presOf" srcId="{C953885D-014A-4F18-AF9E-033D4EDC2FEB}" destId="{A1961C52-1813-44AC-BE86-0A8BC14528ED}" srcOrd="0" destOrd="0" presId="urn:microsoft.com/office/officeart/2005/8/layout/hierarchy4"/>
    <dgm:cxn modelId="{68037D44-91A6-4EC1-8B11-AF4B8D1AD033}" srcId="{A7494FF4-2D3C-46E6-8B51-E4DE038E0B41}" destId="{E03B3B48-741C-4D3E-B7D8-D08D57735B18}" srcOrd="1" destOrd="0" parTransId="{D7146D35-EEA2-45C8-9EFE-59435B1367A9}" sibTransId="{0BB5EBAC-C88B-4760-8ED9-7AD3C2DCB3A1}"/>
    <dgm:cxn modelId="{45F9825F-AE41-4057-A8C3-B512A5A6A4FF}" srcId="{C953885D-014A-4F18-AF9E-033D4EDC2FEB}" destId="{8E6A274C-C6CF-49D3-A057-D0C0B1786C14}" srcOrd="1" destOrd="0" parTransId="{32851C79-44DA-4F95-B0D0-20BEBB115DFE}" sibTransId="{883234CD-45FC-4BEA-859F-E62A276D468D}"/>
    <dgm:cxn modelId="{12425594-5514-42BB-9BAB-4E276D6537AD}" type="presOf" srcId="{A824B76C-D17C-4301-A540-5D6A35AF4B53}" destId="{8ED535ED-09AD-4663-B8FD-80FC02747182}" srcOrd="0" destOrd="0" presId="urn:microsoft.com/office/officeart/2005/8/layout/hierarchy4"/>
    <dgm:cxn modelId="{5916F770-DD26-4D2D-ABB4-DD4B5846E100}" srcId="{C953885D-014A-4F18-AF9E-033D4EDC2FEB}" destId="{A7494FF4-2D3C-46E6-8B51-E4DE038E0B41}" srcOrd="0" destOrd="0" parTransId="{668B1393-C984-40BB-A9F1-AEAAD3F964C8}" sibTransId="{38F43221-4A13-4B60-B40C-FBF41A440BF1}"/>
    <dgm:cxn modelId="{4372EED4-2625-4F6A-8761-075C4B72B62C}" srcId="{D163F70E-A2A0-462F-97F6-883462029400}" destId="{C953885D-014A-4F18-AF9E-033D4EDC2FEB}" srcOrd="0" destOrd="0" parTransId="{D4171C5B-3447-4AB1-B1E5-A13A607CDE20}" sibTransId="{C6CC28D9-B978-4ADF-9D49-46AE54872832}"/>
    <dgm:cxn modelId="{63C06E1F-68A5-47B4-8D62-C21DF065AAA2}" type="presOf" srcId="{9BFDB078-163C-453A-B04B-DFDBE01A0DA8}" destId="{8DB79735-67CC-4C37-A0E2-C03BF677DA36}" srcOrd="0" destOrd="0" presId="urn:microsoft.com/office/officeart/2005/8/layout/hierarchy4"/>
    <dgm:cxn modelId="{135094A9-CAC2-4893-9094-9ADC6CAE3D14}" type="presOf" srcId="{E03B3B48-741C-4D3E-B7D8-D08D57735B18}" destId="{F9BAC6F4-4C78-4696-9E3E-F7CF93E5631D}" srcOrd="0" destOrd="0" presId="urn:microsoft.com/office/officeart/2005/8/layout/hierarchy4"/>
    <dgm:cxn modelId="{E3C213B7-D071-421C-A779-FB3487A254BD}" type="presOf" srcId="{A7494FF4-2D3C-46E6-8B51-E4DE038E0B41}" destId="{543AA71C-517B-4BAA-A6D9-FCA862B5CFF9}" srcOrd="0" destOrd="0" presId="urn:microsoft.com/office/officeart/2005/8/layout/hierarchy4"/>
    <dgm:cxn modelId="{CBD98EEB-E8F8-423E-907C-55877F5E6E78}" type="presOf" srcId="{8E6A274C-C6CF-49D3-A057-D0C0B1786C14}" destId="{484660E3-5C1C-4690-82AC-81275A67BEBC}" srcOrd="0" destOrd="0" presId="urn:microsoft.com/office/officeart/2005/8/layout/hierarchy4"/>
    <dgm:cxn modelId="{8ED0B885-548B-45BE-B9CE-96F6AB1F93EE}" srcId="{A7494FF4-2D3C-46E6-8B51-E4DE038E0B41}" destId="{9BFDB078-163C-453A-B04B-DFDBE01A0DA8}" srcOrd="0" destOrd="0" parTransId="{D6955AD8-75C8-4F66-BADB-7DE38DA2FD05}" sibTransId="{2F7534EA-953F-4408-B0C6-F8399E3A6F52}"/>
    <dgm:cxn modelId="{63678594-810F-4FEB-A8B1-4D938DBB85C7}" type="presOf" srcId="{D163F70E-A2A0-462F-97F6-883462029400}" destId="{A1D3A96C-7501-4BBB-AE7C-C56AFE772CC0}" srcOrd="0" destOrd="0" presId="urn:microsoft.com/office/officeart/2005/8/layout/hierarchy4"/>
    <dgm:cxn modelId="{89A2EADA-2073-42AF-B90C-F43343B1CAC8}" srcId="{8E6A274C-C6CF-49D3-A057-D0C0B1786C14}" destId="{A824B76C-D17C-4301-A540-5D6A35AF4B53}" srcOrd="0" destOrd="0" parTransId="{DEB4A218-A909-425F-B6A4-1AE6C0291789}" sibTransId="{DF08A07F-A65A-449A-8855-AEC0816D6661}"/>
    <dgm:cxn modelId="{0E75D9E2-8699-444D-9B1A-0E9D58C3D8D7}" type="presParOf" srcId="{A1D3A96C-7501-4BBB-AE7C-C56AFE772CC0}" destId="{1090DC9F-9234-421C-B78F-56CE2D0969D2}" srcOrd="0" destOrd="0" presId="urn:microsoft.com/office/officeart/2005/8/layout/hierarchy4"/>
    <dgm:cxn modelId="{4EDC8408-1619-4A29-AD52-889EFB13B921}" type="presParOf" srcId="{1090DC9F-9234-421C-B78F-56CE2D0969D2}" destId="{A1961C52-1813-44AC-BE86-0A8BC14528ED}" srcOrd="0" destOrd="0" presId="urn:microsoft.com/office/officeart/2005/8/layout/hierarchy4"/>
    <dgm:cxn modelId="{F5E73D72-CC9D-4EEB-B4B3-70B5A51F2CFA}" type="presParOf" srcId="{1090DC9F-9234-421C-B78F-56CE2D0969D2}" destId="{06BE7720-41F6-4F53-B63F-0B93560640F0}" srcOrd="1" destOrd="0" presId="urn:microsoft.com/office/officeart/2005/8/layout/hierarchy4"/>
    <dgm:cxn modelId="{4C7EF5AA-A2C6-4142-9717-8D31652BC4EA}" type="presParOf" srcId="{1090DC9F-9234-421C-B78F-56CE2D0969D2}" destId="{E6D5C60A-7D7F-43DC-8E36-2C44BEB29485}" srcOrd="2" destOrd="0" presId="urn:microsoft.com/office/officeart/2005/8/layout/hierarchy4"/>
    <dgm:cxn modelId="{99126FDD-2B70-4D16-8272-F97D532F4B7F}" type="presParOf" srcId="{E6D5C60A-7D7F-43DC-8E36-2C44BEB29485}" destId="{3D72CCBF-F10F-4330-8C6A-6D848873CAD4}" srcOrd="0" destOrd="0" presId="urn:microsoft.com/office/officeart/2005/8/layout/hierarchy4"/>
    <dgm:cxn modelId="{E9F4E31E-1482-4D16-816F-A485D6C3A72F}" type="presParOf" srcId="{3D72CCBF-F10F-4330-8C6A-6D848873CAD4}" destId="{543AA71C-517B-4BAA-A6D9-FCA862B5CFF9}" srcOrd="0" destOrd="0" presId="urn:microsoft.com/office/officeart/2005/8/layout/hierarchy4"/>
    <dgm:cxn modelId="{A5EFC316-5DC5-4A1C-8EF9-4B84B7DDFC89}" type="presParOf" srcId="{3D72CCBF-F10F-4330-8C6A-6D848873CAD4}" destId="{DF167BB8-16CC-4F88-8E88-6F1D14D0ADB8}" srcOrd="1" destOrd="0" presId="urn:microsoft.com/office/officeart/2005/8/layout/hierarchy4"/>
    <dgm:cxn modelId="{603986C9-EFBF-4364-A391-2AFFFC3E9B2A}" type="presParOf" srcId="{3D72CCBF-F10F-4330-8C6A-6D848873CAD4}" destId="{64116C64-AB9F-4C49-9337-0AE75E1229F6}" srcOrd="2" destOrd="0" presId="urn:microsoft.com/office/officeart/2005/8/layout/hierarchy4"/>
    <dgm:cxn modelId="{F1115E26-BD73-440F-9BE9-20FA096A62CE}" type="presParOf" srcId="{64116C64-AB9F-4C49-9337-0AE75E1229F6}" destId="{3DAC8E76-8EC7-4625-94A3-FFA89E64FE1D}" srcOrd="0" destOrd="0" presId="urn:microsoft.com/office/officeart/2005/8/layout/hierarchy4"/>
    <dgm:cxn modelId="{52BEC1BF-168B-420A-8757-B6991F98FA01}" type="presParOf" srcId="{3DAC8E76-8EC7-4625-94A3-FFA89E64FE1D}" destId="{8DB79735-67CC-4C37-A0E2-C03BF677DA36}" srcOrd="0" destOrd="0" presId="urn:microsoft.com/office/officeart/2005/8/layout/hierarchy4"/>
    <dgm:cxn modelId="{F23FA367-B2D2-4A45-9289-19C96531E885}" type="presParOf" srcId="{3DAC8E76-8EC7-4625-94A3-FFA89E64FE1D}" destId="{28A31A04-3C50-481C-A4D9-63602206CCF2}" srcOrd="1" destOrd="0" presId="urn:microsoft.com/office/officeart/2005/8/layout/hierarchy4"/>
    <dgm:cxn modelId="{C4D4E5A0-9D55-4CAB-89E6-5C36A9D01EED}" type="presParOf" srcId="{64116C64-AB9F-4C49-9337-0AE75E1229F6}" destId="{D344200F-ABFB-433E-B6AF-8A006BFABD41}" srcOrd="1" destOrd="0" presId="urn:microsoft.com/office/officeart/2005/8/layout/hierarchy4"/>
    <dgm:cxn modelId="{B8874B5E-CB3E-42E8-92A4-D8DB62793A7C}" type="presParOf" srcId="{64116C64-AB9F-4C49-9337-0AE75E1229F6}" destId="{75086B08-7026-4157-A4D5-73F62288887C}" srcOrd="2" destOrd="0" presId="urn:microsoft.com/office/officeart/2005/8/layout/hierarchy4"/>
    <dgm:cxn modelId="{AE6335CD-1987-4FF1-834C-31A79228DF55}" type="presParOf" srcId="{75086B08-7026-4157-A4D5-73F62288887C}" destId="{F9BAC6F4-4C78-4696-9E3E-F7CF93E5631D}" srcOrd="0" destOrd="0" presId="urn:microsoft.com/office/officeart/2005/8/layout/hierarchy4"/>
    <dgm:cxn modelId="{7A699567-99F0-4246-9098-BD14D8BEFA42}" type="presParOf" srcId="{75086B08-7026-4157-A4D5-73F62288887C}" destId="{A856791A-3E25-4480-842D-58698725E778}" srcOrd="1" destOrd="0" presId="urn:microsoft.com/office/officeart/2005/8/layout/hierarchy4"/>
    <dgm:cxn modelId="{5DBCAC12-D852-4911-B8C8-F0035C74B6FF}" type="presParOf" srcId="{E6D5C60A-7D7F-43DC-8E36-2C44BEB29485}" destId="{1CA3B73B-24FD-4508-AD7A-97F310543871}" srcOrd="1" destOrd="0" presId="urn:microsoft.com/office/officeart/2005/8/layout/hierarchy4"/>
    <dgm:cxn modelId="{35632682-EE5E-4CFB-833D-7487CF57C95E}" type="presParOf" srcId="{E6D5C60A-7D7F-43DC-8E36-2C44BEB29485}" destId="{350EBDC2-0703-43FC-8042-EA1DFCFE2BE1}" srcOrd="2" destOrd="0" presId="urn:microsoft.com/office/officeart/2005/8/layout/hierarchy4"/>
    <dgm:cxn modelId="{9966FFEE-29BA-4257-A7EB-36D33C407652}" type="presParOf" srcId="{350EBDC2-0703-43FC-8042-EA1DFCFE2BE1}" destId="{484660E3-5C1C-4690-82AC-81275A67BEBC}" srcOrd="0" destOrd="0" presId="urn:microsoft.com/office/officeart/2005/8/layout/hierarchy4"/>
    <dgm:cxn modelId="{5E383905-FE32-4D4A-8CD5-6E8F7D01C76F}" type="presParOf" srcId="{350EBDC2-0703-43FC-8042-EA1DFCFE2BE1}" destId="{B0EE8AEC-2744-48C8-AD94-87902C5A08E6}" srcOrd="1" destOrd="0" presId="urn:microsoft.com/office/officeart/2005/8/layout/hierarchy4"/>
    <dgm:cxn modelId="{EB5CC208-F15F-4E5C-9BF3-F4FDE6F59533}" type="presParOf" srcId="{350EBDC2-0703-43FC-8042-EA1DFCFE2BE1}" destId="{E386E979-7C60-4677-95D7-52E26BF4BE9E}" srcOrd="2" destOrd="0" presId="urn:microsoft.com/office/officeart/2005/8/layout/hierarchy4"/>
    <dgm:cxn modelId="{00E24141-922D-4DA8-A941-EF1598537138}" type="presParOf" srcId="{E386E979-7C60-4677-95D7-52E26BF4BE9E}" destId="{9DCFB4BC-B23F-45A9-9E8F-29417B11063C}" srcOrd="0" destOrd="0" presId="urn:microsoft.com/office/officeart/2005/8/layout/hierarchy4"/>
    <dgm:cxn modelId="{0912DB99-1614-440D-865A-49A2E9ABD51D}" type="presParOf" srcId="{9DCFB4BC-B23F-45A9-9E8F-29417B11063C}" destId="{8ED535ED-09AD-4663-B8FD-80FC02747182}" srcOrd="0" destOrd="0" presId="urn:microsoft.com/office/officeart/2005/8/layout/hierarchy4"/>
    <dgm:cxn modelId="{3B259E53-0B2A-4F10-AF3A-340932511A54}" type="presParOf" srcId="{9DCFB4BC-B23F-45A9-9E8F-29417B11063C}" destId="{C27FD182-236F-494D-986F-169D058C379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95394-42C2-47CE-BCF3-CB570750374A}"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F1E99B3-EFDF-49C4-A894-7549461265F3}">
      <dgm:prSet phldrT="[Text]"/>
      <dgm:spPr>
        <a:solidFill>
          <a:srgbClr val="5C7E8E"/>
        </a:solidFill>
      </dgm:spPr>
      <dgm:t>
        <a:bodyPr/>
        <a:lstStyle/>
        <a:p>
          <a:r>
            <a:rPr lang="en-US" dirty="0" smtClean="0">
              <a:latin typeface="Arial" pitchFamily="34" charset="0"/>
              <a:cs typeface="Arial" pitchFamily="34" charset="0"/>
            </a:rPr>
            <a:t>Clarifying the chain of command</a:t>
          </a:r>
          <a:endParaRPr lang="en-US" dirty="0">
            <a:latin typeface="Arial" pitchFamily="34" charset="0"/>
            <a:cs typeface="Arial" pitchFamily="34" charset="0"/>
          </a:endParaRPr>
        </a:p>
      </dgm:t>
    </dgm:pt>
    <dgm:pt modelId="{A3E4A18C-872B-4303-A2CB-1F8C682FECFF}" type="parTrans" cxnId="{DADFD3FA-D494-48DF-9B02-65729A98DB02}">
      <dgm:prSet/>
      <dgm:spPr/>
      <dgm:t>
        <a:bodyPr/>
        <a:lstStyle/>
        <a:p>
          <a:endParaRPr lang="en-US">
            <a:latin typeface="Arial" pitchFamily="34" charset="0"/>
            <a:cs typeface="Arial" pitchFamily="34" charset="0"/>
          </a:endParaRPr>
        </a:p>
      </dgm:t>
    </dgm:pt>
    <dgm:pt modelId="{2926403A-4C5E-49E2-AB82-43B062343033}" type="sibTrans" cxnId="{DADFD3FA-D494-48DF-9B02-65729A98DB02}">
      <dgm:prSet/>
      <dgm:spPr/>
      <dgm:t>
        <a:bodyPr/>
        <a:lstStyle/>
        <a:p>
          <a:endParaRPr lang="en-US">
            <a:latin typeface="Arial" pitchFamily="34" charset="0"/>
            <a:cs typeface="Arial" pitchFamily="34" charset="0"/>
          </a:endParaRPr>
        </a:p>
      </dgm:t>
    </dgm:pt>
    <dgm:pt modelId="{00AEB0E3-82CD-40CC-A499-A89D6594540C}">
      <dgm:prSet phldrT="[Text]"/>
      <dgm:spPr>
        <a:solidFill>
          <a:srgbClr val="002765"/>
        </a:solidFill>
      </dgm:spPr>
      <dgm:t>
        <a:bodyPr/>
        <a:lstStyle/>
        <a:p>
          <a:r>
            <a:rPr lang="en-US" dirty="0" smtClean="0">
              <a:latin typeface="Arial" pitchFamily="34" charset="0"/>
              <a:cs typeface="Arial" pitchFamily="34" charset="0"/>
            </a:rPr>
            <a:t>The span of management</a:t>
          </a:r>
          <a:endParaRPr lang="en-US" dirty="0">
            <a:latin typeface="Arial" pitchFamily="34" charset="0"/>
            <a:cs typeface="Arial" pitchFamily="34" charset="0"/>
          </a:endParaRPr>
        </a:p>
      </dgm:t>
    </dgm:pt>
    <dgm:pt modelId="{79B1F812-2C74-4269-9C65-F013593149D1}" type="parTrans" cxnId="{E8BF4FAF-0B2C-4EA7-AA4E-9FC7EFD3FD61}">
      <dgm:prSet/>
      <dgm:spPr/>
      <dgm:t>
        <a:bodyPr/>
        <a:lstStyle/>
        <a:p>
          <a:endParaRPr lang="en-US">
            <a:latin typeface="Arial" pitchFamily="34" charset="0"/>
            <a:cs typeface="Arial" pitchFamily="34" charset="0"/>
          </a:endParaRPr>
        </a:p>
      </dgm:t>
    </dgm:pt>
    <dgm:pt modelId="{07FF663E-8D63-468B-AF67-EC87D4BC8425}" type="sibTrans" cxnId="{E8BF4FAF-0B2C-4EA7-AA4E-9FC7EFD3FD61}">
      <dgm:prSet/>
      <dgm:spPr/>
      <dgm:t>
        <a:bodyPr/>
        <a:lstStyle/>
        <a:p>
          <a:endParaRPr lang="en-US">
            <a:latin typeface="Arial" pitchFamily="34" charset="0"/>
            <a:cs typeface="Arial" pitchFamily="34" charset="0"/>
          </a:endParaRPr>
        </a:p>
      </dgm:t>
    </dgm:pt>
    <dgm:pt modelId="{BFF24F20-B491-4B23-83DE-2ECF28E25518}" type="pres">
      <dgm:prSet presAssocID="{4B395394-42C2-47CE-BCF3-CB570750374A}" presName="diagram" presStyleCnt="0">
        <dgm:presLayoutVars>
          <dgm:dir/>
          <dgm:resizeHandles val="exact"/>
        </dgm:presLayoutVars>
      </dgm:prSet>
      <dgm:spPr/>
      <dgm:t>
        <a:bodyPr/>
        <a:lstStyle/>
        <a:p>
          <a:endParaRPr lang="en-US"/>
        </a:p>
      </dgm:t>
    </dgm:pt>
    <dgm:pt modelId="{9328EE2D-2070-48B1-AF37-17065C177C2A}" type="pres">
      <dgm:prSet presAssocID="{9F1E99B3-EFDF-49C4-A894-7549461265F3}" presName="node" presStyleLbl="node1" presStyleIdx="0" presStyleCnt="2">
        <dgm:presLayoutVars>
          <dgm:bulletEnabled val="1"/>
        </dgm:presLayoutVars>
      </dgm:prSet>
      <dgm:spPr/>
      <dgm:t>
        <a:bodyPr/>
        <a:lstStyle/>
        <a:p>
          <a:endParaRPr lang="en-US"/>
        </a:p>
      </dgm:t>
    </dgm:pt>
    <dgm:pt modelId="{FDFCD65B-BDB1-4ED4-AD73-279376AC55E9}" type="pres">
      <dgm:prSet presAssocID="{2926403A-4C5E-49E2-AB82-43B062343033}" presName="sibTrans" presStyleCnt="0"/>
      <dgm:spPr/>
    </dgm:pt>
    <dgm:pt modelId="{E603F9DB-066D-4CAE-AF3A-95FBAA686A1A}" type="pres">
      <dgm:prSet presAssocID="{00AEB0E3-82CD-40CC-A499-A89D6594540C}" presName="node" presStyleLbl="node1" presStyleIdx="1" presStyleCnt="2">
        <dgm:presLayoutVars>
          <dgm:bulletEnabled val="1"/>
        </dgm:presLayoutVars>
      </dgm:prSet>
      <dgm:spPr/>
      <dgm:t>
        <a:bodyPr/>
        <a:lstStyle/>
        <a:p>
          <a:endParaRPr lang="en-US"/>
        </a:p>
      </dgm:t>
    </dgm:pt>
  </dgm:ptLst>
  <dgm:cxnLst>
    <dgm:cxn modelId="{3354752E-7494-497F-89F0-FA02019439FB}" type="presOf" srcId="{00AEB0E3-82CD-40CC-A499-A89D6594540C}" destId="{E603F9DB-066D-4CAE-AF3A-95FBAA686A1A}" srcOrd="0" destOrd="0" presId="urn:microsoft.com/office/officeart/2005/8/layout/default"/>
    <dgm:cxn modelId="{E8BF4FAF-0B2C-4EA7-AA4E-9FC7EFD3FD61}" srcId="{4B395394-42C2-47CE-BCF3-CB570750374A}" destId="{00AEB0E3-82CD-40CC-A499-A89D6594540C}" srcOrd="1" destOrd="0" parTransId="{79B1F812-2C74-4269-9C65-F013593149D1}" sibTransId="{07FF663E-8D63-468B-AF67-EC87D4BC8425}"/>
    <dgm:cxn modelId="{6659090B-2C89-404E-93B7-3007DC484D68}" type="presOf" srcId="{4B395394-42C2-47CE-BCF3-CB570750374A}" destId="{BFF24F20-B491-4B23-83DE-2ECF28E25518}" srcOrd="0" destOrd="0" presId="urn:microsoft.com/office/officeart/2005/8/layout/default"/>
    <dgm:cxn modelId="{626677E4-BDA6-4FDB-B8FC-A01E8DEE8902}" type="presOf" srcId="{9F1E99B3-EFDF-49C4-A894-7549461265F3}" destId="{9328EE2D-2070-48B1-AF37-17065C177C2A}" srcOrd="0" destOrd="0" presId="urn:microsoft.com/office/officeart/2005/8/layout/default"/>
    <dgm:cxn modelId="{DADFD3FA-D494-48DF-9B02-65729A98DB02}" srcId="{4B395394-42C2-47CE-BCF3-CB570750374A}" destId="{9F1E99B3-EFDF-49C4-A894-7549461265F3}" srcOrd="0" destOrd="0" parTransId="{A3E4A18C-872B-4303-A2CB-1F8C682FECFF}" sibTransId="{2926403A-4C5E-49E2-AB82-43B062343033}"/>
    <dgm:cxn modelId="{8F71B252-99F1-48B0-BD15-2B163190A180}" type="presParOf" srcId="{BFF24F20-B491-4B23-83DE-2ECF28E25518}" destId="{9328EE2D-2070-48B1-AF37-17065C177C2A}" srcOrd="0" destOrd="0" presId="urn:microsoft.com/office/officeart/2005/8/layout/default"/>
    <dgm:cxn modelId="{8C5A956C-98D8-4D14-B74C-66CA558C86C4}" type="presParOf" srcId="{BFF24F20-B491-4B23-83DE-2ECF28E25518}" destId="{FDFCD65B-BDB1-4ED4-AD73-279376AC55E9}" srcOrd="1" destOrd="0" presId="urn:microsoft.com/office/officeart/2005/8/layout/default"/>
    <dgm:cxn modelId="{FC652D97-C6E0-4CDC-BCBA-1B551EE39DFE}" type="presParOf" srcId="{BFF24F20-B491-4B23-83DE-2ECF28E25518}" destId="{E603F9DB-066D-4CAE-AF3A-95FBAA686A1A}"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8E2D3-491F-4686-A68F-9A7CD94416C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4E5E7417-4DEA-4087-AB95-8E947390620C}">
      <dgm:prSet phldrT="[Text]" custT="1"/>
      <dgm:spPr>
        <a:solidFill>
          <a:srgbClr val="D8E8C4"/>
        </a:solidFill>
      </dgm:spPr>
      <dgm:t>
        <a:bodyPr/>
        <a:lstStyle/>
        <a:p>
          <a:r>
            <a:rPr lang="en-US" sz="3600" b="1" dirty="0" smtClean="0">
              <a:solidFill>
                <a:srgbClr val="E95A53"/>
              </a:solidFill>
              <a:latin typeface="Arial" pitchFamily="34" charset="0"/>
              <a:cs typeface="Arial" pitchFamily="34" charset="0"/>
            </a:rPr>
            <a:t>Chain of command</a:t>
          </a:r>
          <a:endParaRPr lang="en-US" sz="3600" b="1" dirty="0">
            <a:solidFill>
              <a:srgbClr val="E95A53"/>
            </a:solidFill>
            <a:latin typeface="Arial" pitchFamily="34" charset="0"/>
            <a:cs typeface="Arial" pitchFamily="34" charset="0"/>
          </a:endParaRPr>
        </a:p>
      </dgm:t>
    </dgm:pt>
    <dgm:pt modelId="{D5A2CE89-ACCE-45D5-9E21-029BB8FFB5B5}" type="parTrans" cxnId="{08276313-E4B5-452A-BC0A-A8B5F17922C1}">
      <dgm:prSet/>
      <dgm:spPr/>
      <dgm:t>
        <a:bodyPr/>
        <a:lstStyle/>
        <a:p>
          <a:endParaRPr lang="en-US">
            <a:latin typeface="Arial" pitchFamily="34" charset="0"/>
            <a:cs typeface="Arial" pitchFamily="34" charset="0"/>
          </a:endParaRPr>
        </a:p>
      </dgm:t>
    </dgm:pt>
    <dgm:pt modelId="{398142A8-0E51-491C-BF15-6B5204F7FD75}" type="sibTrans" cxnId="{08276313-E4B5-452A-BC0A-A8B5F17922C1}">
      <dgm:prSet/>
      <dgm:spPr/>
      <dgm:t>
        <a:bodyPr/>
        <a:lstStyle/>
        <a:p>
          <a:endParaRPr lang="en-US">
            <a:latin typeface="Arial" pitchFamily="34" charset="0"/>
            <a:cs typeface="Arial" pitchFamily="34" charset="0"/>
          </a:endParaRPr>
        </a:p>
      </dgm:t>
    </dgm:pt>
    <dgm:pt modelId="{B9EAFFB8-18C8-4F06-9BE9-DC63EAE1B9A1}">
      <dgm:prSet phldrT="[Text]"/>
      <dgm:spPr>
        <a:solidFill>
          <a:schemeClr val="bg1"/>
        </a:solidFill>
      </dgm:spPr>
      <dgm:t>
        <a:bodyPr/>
        <a:lstStyle/>
        <a:p>
          <a:r>
            <a:rPr lang="en-US" dirty="0" smtClean="0">
              <a:solidFill>
                <a:schemeClr val="tx1"/>
              </a:solidFill>
              <a:latin typeface="Arial" pitchFamily="34" charset="0"/>
              <a:cs typeface="Arial" pitchFamily="34" charset="0"/>
            </a:rPr>
            <a:t>A clear and distinct line of authority among positions in the organization.</a:t>
          </a:r>
          <a:endParaRPr lang="en-US" dirty="0">
            <a:solidFill>
              <a:schemeClr val="tx1"/>
            </a:solidFill>
            <a:latin typeface="Arial" pitchFamily="34" charset="0"/>
            <a:cs typeface="Arial" pitchFamily="34" charset="0"/>
          </a:endParaRPr>
        </a:p>
      </dgm:t>
    </dgm:pt>
    <dgm:pt modelId="{F7AFF17D-5976-45AE-BD72-3C6DBD7FC1E0}" type="parTrans" cxnId="{68837F54-8B4F-4ACB-A3A2-2127F6E0AA53}">
      <dgm:prSet/>
      <dgm:spPr/>
      <dgm:t>
        <a:bodyPr/>
        <a:lstStyle/>
        <a:p>
          <a:endParaRPr lang="en-US">
            <a:latin typeface="Arial" pitchFamily="34" charset="0"/>
            <a:cs typeface="Arial" pitchFamily="34" charset="0"/>
          </a:endParaRPr>
        </a:p>
      </dgm:t>
    </dgm:pt>
    <dgm:pt modelId="{C55E9A6D-165D-4976-BA02-5CE6932C23C9}" type="sibTrans" cxnId="{68837F54-8B4F-4ACB-A3A2-2127F6E0AA53}">
      <dgm:prSet/>
      <dgm:spPr/>
      <dgm:t>
        <a:bodyPr/>
        <a:lstStyle/>
        <a:p>
          <a:endParaRPr lang="en-US">
            <a:latin typeface="Arial" pitchFamily="34" charset="0"/>
            <a:cs typeface="Arial" pitchFamily="34" charset="0"/>
          </a:endParaRPr>
        </a:p>
      </dgm:t>
    </dgm:pt>
    <dgm:pt modelId="{53F6CA22-D73E-4884-B5C5-9A7DEBAA2F52}" type="pres">
      <dgm:prSet presAssocID="{5598E2D3-491F-4686-A68F-9A7CD94416CD}" presName="theList" presStyleCnt="0">
        <dgm:presLayoutVars>
          <dgm:dir/>
          <dgm:animLvl val="lvl"/>
          <dgm:resizeHandles val="exact"/>
        </dgm:presLayoutVars>
      </dgm:prSet>
      <dgm:spPr/>
      <dgm:t>
        <a:bodyPr/>
        <a:lstStyle/>
        <a:p>
          <a:endParaRPr lang="en-US"/>
        </a:p>
      </dgm:t>
    </dgm:pt>
    <dgm:pt modelId="{7E0AE23D-00D1-4A40-8483-E88A06FB1EC2}" type="pres">
      <dgm:prSet presAssocID="{4E5E7417-4DEA-4087-AB95-8E947390620C}" presName="compNode" presStyleCnt="0"/>
      <dgm:spPr/>
    </dgm:pt>
    <dgm:pt modelId="{C346BBBA-0B34-410F-BFB6-0BDDE5576323}" type="pres">
      <dgm:prSet presAssocID="{4E5E7417-4DEA-4087-AB95-8E947390620C}" presName="aNode" presStyleLbl="bgShp" presStyleIdx="0" presStyleCnt="1"/>
      <dgm:spPr/>
      <dgm:t>
        <a:bodyPr/>
        <a:lstStyle/>
        <a:p>
          <a:endParaRPr lang="en-US"/>
        </a:p>
      </dgm:t>
    </dgm:pt>
    <dgm:pt modelId="{E8A22839-AD08-49B1-AE3F-E1E95ABAEE59}" type="pres">
      <dgm:prSet presAssocID="{4E5E7417-4DEA-4087-AB95-8E947390620C}" presName="textNode" presStyleLbl="bgShp" presStyleIdx="0" presStyleCnt="1"/>
      <dgm:spPr/>
      <dgm:t>
        <a:bodyPr/>
        <a:lstStyle/>
        <a:p>
          <a:endParaRPr lang="en-US"/>
        </a:p>
      </dgm:t>
    </dgm:pt>
    <dgm:pt modelId="{6CF327DE-5C3A-4EF7-A7FB-2BA7588A5FF7}" type="pres">
      <dgm:prSet presAssocID="{4E5E7417-4DEA-4087-AB95-8E947390620C}" presName="compChildNode" presStyleCnt="0"/>
      <dgm:spPr/>
    </dgm:pt>
    <dgm:pt modelId="{5EE58D23-67A4-4C53-9718-8F1E76F6ED6A}" type="pres">
      <dgm:prSet presAssocID="{4E5E7417-4DEA-4087-AB95-8E947390620C}" presName="theInnerList" presStyleCnt="0"/>
      <dgm:spPr/>
    </dgm:pt>
    <dgm:pt modelId="{3348DC66-C386-4034-9887-511EAF68BF75}" type="pres">
      <dgm:prSet presAssocID="{B9EAFFB8-18C8-4F06-9BE9-DC63EAE1B9A1}" presName="childNode" presStyleLbl="node1" presStyleIdx="0" presStyleCnt="1" custScaleY="79421">
        <dgm:presLayoutVars>
          <dgm:bulletEnabled val="1"/>
        </dgm:presLayoutVars>
      </dgm:prSet>
      <dgm:spPr/>
      <dgm:t>
        <a:bodyPr/>
        <a:lstStyle/>
        <a:p>
          <a:endParaRPr lang="en-US"/>
        </a:p>
      </dgm:t>
    </dgm:pt>
  </dgm:ptLst>
  <dgm:cxnLst>
    <dgm:cxn modelId="{08276313-E4B5-452A-BC0A-A8B5F17922C1}" srcId="{5598E2D3-491F-4686-A68F-9A7CD94416CD}" destId="{4E5E7417-4DEA-4087-AB95-8E947390620C}" srcOrd="0" destOrd="0" parTransId="{D5A2CE89-ACCE-45D5-9E21-029BB8FFB5B5}" sibTransId="{398142A8-0E51-491C-BF15-6B5204F7FD75}"/>
    <dgm:cxn modelId="{E9619E20-E6C8-4157-9AF9-71B38DB14E30}" type="presOf" srcId="{4E5E7417-4DEA-4087-AB95-8E947390620C}" destId="{C346BBBA-0B34-410F-BFB6-0BDDE5576323}" srcOrd="0" destOrd="0" presId="urn:microsoft.com/office/officeart/2005/8/layout/lProcess2"/>
    <dgm:cxn modelId="{B8F0A490-07D3-4E88-A1AE-1696308E1E51}" type="presOf" srcId="{B9EAFFB8-18C8-4F06-9BE9-DC63EAE1B9A1}" destId="{3348DC66-C386-4034-9887-511EAF68BF75}" srcOrd="0" destOrd="0" presId="urn:microsoft.com/office/officeart/2005/8/layout/lProcess2"/>
    <dgm:cxn modelId="{68837F54-8B4F-4ACB-A3A2-2127F6E0AA53}" srcId="{4E5E7417-4DEA-4087-AB95-8E947390620C}" destId="{B9EAFFB8-18C8-4F06-9BE9-DC63EAE1B9A1}" srcOrd="0" destOrd="0" parTransId="{F7AFF17D-5976-45AE-BD72-3C6DBD7FC1E0}" sibTransId="{C55E9A6D-165D-4976-BA02-5CE6932C23C9}"/>
    <dgm:cxn modelId="{3D8CAEAF-38B9-4777-9EA1-63C6FB9F080C}" type="presOf" srcId="{4E5E7417-4DEA-4087-AB95-8E947390620C}" destId="{E8A22839-AD08-49B1-AE3F-E1E95ABAEE59}" srcOrd="1" destOrd="0" presId="urn:microsoft.com/office/officeart/2005/8/layout/lProcess2"/>
    <dgm:cxn modelId="{1554616C-F95B-44DF-AD61-868F80D23ACF}" type="presOf" srcId="{5598E2D3-491F-4686-A68F-9A7CD94416CD}" destId="{53F6CA22-D73E-4884-B5C5-9A7DEBAA2F52}" srcOrd="0" destOrd="0" presId="urn:microsoft.com/office/officeart/2005/8/layout/lProcess2"/>
    <dgm:cxn modelId="{833D86BC-E0F4-4623-A98F-17B9AAFB1FC7}" type="presParOf" srcId="{53F6CA22-D73E-4884-B5C5-9A7DEBAA2F52}" destId="{7E0AE23D-00D1-4A40-8483-E88A06FB1EC2}" srcOrd="0" destOrd="0" presId="urn:microsoft.com/office/officeart/2005/8/layout/lProcess2"/>
    <dgm:cxn modelId="{58622B05-12C4-40EF-9706-0102C4C619BE}" type="presParOf" srcId="{7E0AE23D-00D1-4A40-8483-E88A06FB1EC2}" destId="{C346BBBA-0B34-410F-BFB6-0BDDE5576323}" srcOrd="0" destOrd="0" presId="urn:microsoft.com/office/officeart/2005/8/layout/lProcess2"/>
    <dgm:cxn modelId="{3BF40F55-B97F-43F0-A77C-F12B4F7C9122}" type="presParOf" srcId="{7E0AE23D-00D1-4A40-8483-E88A06FB1EC2}" destId="{E8A22839-AD08-49B1-AE3F-E1E95ABAEE59}" srcOrd="1" destOrd="0" presId="urn:microsoft.com/office/officeart/2005/8/layout/lProcess2"/>
    <dgm:cxn modelId="{1FAE8EE9-D91A-4B15-83A6-69DAF113B9A4}" type="presParOf" srcId="{7E0AE23D-00D1-4A40-8483-E88A06FB1EC2}" destId="{6CF327DE-5C3A-4EF7-A7FB-2BA7588A5FF7}" srcOrd="2" destOrd="0" presId="urn:microsoft.com/office/officeart/2005/8/layout/lProcess2"/>
    <dgm:cxn modelId="{5EF4084E-3EAA-464C-9061-2E35B919C48E}" type="presParOf" srcId="{6CF327DE-5C3A-4EF7-A7FB-2BA7588A5FF7}" destId="{5EE58D23-67A4-4C53-9718-8F1E76F6ED6A}" srcOrd="0" destOrd="0" presId="urn:microsoft.com/office/officeart/2005/8/layout/lProcess2"/>
    <dgm:cxn modelId="{17C64104-E571-4A81-AF22-87747D3B9BD2}" type="presParOf" srcId="{5EE58D23-67A4-4C53-9718-8F1E76F6ED6A}" destId="{3348DC66-C386-4034-9887-511EAF68BF75}"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C810DC-DBAF-4E53-A66C-C4DC4B21D1C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E146710-7D59-4435-B87B-C49A919C2448}">
      <dgm:prSet phldrT="[Text]"/>
      <dgm:spPr>
        <a:solidFill>
          <a:srgbClr val="00A3B4"/>
        </a:solidFill>
      </dgm:spPr>
      <dgm:t>
        <a:bodyPr/>
        <a:lstStyle/>
        <a:p>
          <a:r>
            <a:rPr lang="en-US" i="1" smtClean="0">
              <a:solidFill>
                <a:schemeClr val="bg1"/>
              </a:solidFill>
              <a:latin typeface="Arial" pitchFamily="34" charset="0"/>
              <a:cs typeface="Arial" pitchFamily="34" charset="0"/>
            </a:rPr>
            <a:t>Unity of command</a:t>
          </a:r>
          <a:endParaRPr lang="en-US" i="1" dirty="0">
            <a:solidFill>
              <a:schemeClr val="bg1"/>
            </a:solidFill>
            <a:latin typeface="Arial" pitchFamily="34" charset="0"/>
            <a:cs typeface="Arial" pitchFamily="34" charset="0"/>
          </a:endParaRPr>
        </a:p>
      </dgm:t>
    </dgm:pt>
    <dgm:pt modelId="{EC27AD6D-DE57-4560-B991-5F0C6C89DE3D}" type="parTrans" cxnId="{7AA838FE-E575-4225-B87D-9E8E024945C8}">
      <dgm:prSet/>
      <dgm:spPr/>
      <dgm:t>
        <a:bodyPr/>
        <a:lstStyle/>
        <a:p>
          <a:endParaRPr lang="en-US">
            <a:latin typeface="Arial" pitchFamily="34" charset="0"/>
            <a:cs typeface="Arial" pitchFamily="34" charset="0"/>
          </a:endParaRPr>
        </a:p>
      </dgm:t>
    </dgm:pt>
    <dgm:pt modelId="{567B03D7-218D-4CAC-98DF-28C851E8BE34}" type="sibTrans" cxnId="{7AA838FE-E575-4225-B87D-9E8E024945C8}">
      <dgm:prSet/>
      <dgm:spPr/>
      <dgm:t>
        <a:bodyPr/>
        <a:lstStyle/>
        <a:p>
          <a:endParaRPr lang="en-US">
            <a:latin typeface="Arial" pitchFamily="34" charset="0"/>
            <a:cs typeface="Arial" pitchFamily="34" charset="0"/>
          </a:endParaRPr>
        </a:p>
      </dgm:t>
    </dgm:pt>
    <dgm:pt modelId="{1B1E2989-12C1-44F2-BA81-E3F04D33E397}">
      <dgm:prSet phldrT="[Text]"/>
      <dgm:spPr>
        <a:solidFill>
          <a:schemeClr val="bg1"/>
        </a:solidFill>
      </dgm:spPr>
      <dgm:t>
        <a:bodyPr/>
        <a:lstStyle/>
        <a:p>
          <a:r>
            <a:rPr lang="en-US" dirty="0" smtClean="0">
              <a:solidFill>
                <a:schemeClr val="tx1"/>
              </a:solidFill>
              <a:latin typeface="Arial" pitchFamily="34" charset="0"/>
              <a:cs typeface="Arial" pitchFamily="34" charset="0"/>
            </a:rPr>
            <a:t>Each person has a clear reporting relationship to one boss.</a:t>
          </a:r>
          <a:endParaRPr lang="en-US" dirty="0">
            <a:solidFill>
              <a:schemeClr val="tx1"/>
            </a:solidFill>
            <a:latin typeface="Arial" pitchFamily="34" charset="0"/>
            <a:cs typeface="Arial" pitchFamily="34" charset="0"/>
          </a:endParaRPr>
        </a:p>
      </dgm:t>
    </dgm:pt>
    <dgm:pt modelId="{63CDFC89-81B3-4EB7-B120-FADA43D43541}" type="parTrans" cxnId="{FA5EFE97-AA93-4AE3-B07F-4182AE307444}">
      <dgm:prSet/>
      <dgm:spPr/>
      <dgm:t>
        <a:bodyPr/>
        <a:lstStyle/>
        <a:p>
          <a:endParaRPr lang="en-US">
            <a:latin typeface="Arial" pitchFamily="34" charset="0"/>
            <a:cs typeface="Arial" pitchFamily="34" charset="0"/>
          </a:endParaRPr>
        </a:p>
      </dgm:t>
    </dgm:pt>
    <dgm:pt modelId="{D7A4E8DC-D71F-492B-B93A-958FE31D9D40}" type="sibTrans" cxnId="{FA5EFE97-AA93-4AE3-B07F-4182AE307444}">
      <dgm:prSet/>
      <dgm:spPr/>
      <dgm:t>
        <a:bodyPr/>
        <a:lstStyle/>
        <a:p>
          <a:endParaRPr lang="en-US">
            <a:latin typeface="Arial" pitchFamily="34" charset="0"/>
            <a:cs typeface="Arial" pitchFamily="34" charset="0"/>
          </a:endParaRPr>
        </a:p>
      </dgm:t>
    </dgm:pt>
    <dgm:pt modelId="{A4AC4E46-B53B-4703-A98C-9942BD655781}">
      <dgm:prSet phldrT="[Text]"/>
      <dgm:spPr>
        <a:solidFill>
          <a:srgbClr val="848BB9"/>
        </a:solidFill>
      </dgm:spPr>
      <dgm:t>
        <a:bodyPr/>
        <a:lstStyle/>
        <a:p>
          <a:r>
            <a:rPr lang="en-US" i="1" dirty="0" smtClean="0">
              <a:solidFill>
                <a:schemeClr val="bg1"/>
              </a:solidFill>
              <a:latin typeface="Arial" pitchFamily="34" charset="0"/>
              <a:cs typeface="Arial" pitchFamily="34" charset="0"/>
            </a:rPr>
            <a:t>Scalar principle</a:t>
          </a:r>
          <a:endParaRPr lang="en-US" i="1" dirty="0">
            <a:solidFill>
              <a:schemeClr val="bg1"/>
            </a:solidFill>
            <a:latin typeface="Arial" pitchFamily="34" charset="0"/>
            <a:cs typeface="Arial" pitchFamily="34" charset="0"/>
          </a:endParaRPr>
        </a:p>
      </dgm:t>
    </dgm:pt>
    <dgm:pt modelId="{BB1ED858-955E-4E2F-97F2-AF064A72837B}" type="parTrans" cxnId="{853E39F5-FDCC-4323-A6B1-2E72EE0AB23B}">
      <dgm:prSet/>
      <dgm:spPr/>
      <dgm:t>
        <a:bodyPr/>
        <a:lstStyle/>
        <a:p>
          <a:endParaRPr lang="en-US">
            <a:latin typeface="Arial" pitchFamily="34" charset="0"/>
            <a:cs typeface="Arial" pitchFamily="34" charset="0"/>
          </a:endParaRPr>
        </a:p>
      </dgm:t>
    </dgm:pt>
    <dgm:pt modelId="{1E5FBC37-5B4A-44B2-849A-7FB0A65BF9DA}" type="sibTrans" cxnId="{853E39F5-FDCC-4323-A6B1-2E72EE0AB23B}">
      <dgm:prSet/>
      <dgm:spPr/>
      <dgm:t>
        <a:bodyPr/>
        <a:lstStyle/>
        <a:p>
          <a:endParaRPr lang="en-US">
            <a:latin typeface="Arial" pitchFamily="34" charset="0"/>
            <a:cs typeface="Arial" pitchFamily="34" charset="0"/>
          </a:endParaRPr>
        </a:p>
      </dgm:t>
    </dgm:pt>
    <dgm:pt modelId="{3B744691-730E-46DC-BA4C-7B676F04EFA5}">
      <dgm:prSet phldrT="[Text]"/>
      <dgm:spPr>
        <a:solidFill>
          <a:schemeClr val="bg1"/>
        </a:solidFill>
      </dgm:spPr>
      <dgm:t>
        <a:bodyPr/>
        <a:lstStyle/>
        <a:p>
          <a:r>
            <a:rPr lang="en-US" dirty="0" smtClean="0">
              <a:solidFill>
                <a:schemeClr val="tx1"/>
              </a:solidFill>
              <a:latin typeface="Arial" pitchFamily="34" charset="0"/>
              <a:cs typeface="Arial" pitchFamily="34" charset="0"/>
            </a:rPr>
            <a:t>A clear and unbroken line of authority from lowest to highest position.</a:t>
          </a:r>
          <a:endParaRPr lang="en-US" dirty="0">
            <a:solidFill>
              <a:schemeClr val="tx1"/>
            </a:solidFill>
            <a:latin typeface="Arial" pitchFamily="34" charset="0"/>
            <a:cs typeface="Arial" pitchFamily="34" charset="0"/>
          </a:endParaRPr>
        </a:p>
      </dgm:t>
    </dgm:pt>
    <dgm:pt modelId="{931EBC11-C847-4D03-9BE5-E8405466AD86}" type="parTrans" cxnId="{15054FF5-76D6-4D72-8AAB-8C89761F5004}">
      <dgm:prSet/>
      <dgm:spPr/>
      <dgm:t>
        <a:bodyPr/>
        <a:lstStyle/>
        <a:p>
          <a:endParaRPr lang="en-US">
            <a:latin typeface="Arial" pitchFamily="34" charset="0"/>
            <a:cs typeface="Arial" pitchFamily="34" charset="0"/>
          </a:endParaRPr>
        </a:p>
      </dgm:t>
    </dgm:pt>
    <dgm:pt modelId="{4F252423-4EF6-4315-A04E-BE4FC0976694}" type="sibTrans" cxnId="{15054FF5-76D6-4D72-8AAB-8C89761F5004}">
      <dgm:prSet/>
      <dgm:spPr/>
      <dgm:t>
        <a:bodyPr/>
        <a:lstStyle/>
        <a:p>
          <a:endParaRPr lang="en-US">
            <a:latin typeface="Arial" pitchFamily="34" charset="0"/>
            <a:cs typeface="Arial" pitchFamily="34" charset="0"/>
          </a:endParaRPr>
        </a:p>
      </dgm:t>
    </dgm:pt>
    <dgm:pt modelId="{53799AB2-65D7-427E-B13F-A55869CA2838}" type="pres">
      <dgm:prSet presAssocID="{7BC810DC-DBAF-4E53-A66C-C4DC4B21D1CE}" presName="theList" presStyleCnt="0">
        <dgm:presLayoutVars>
          <dgm:dir/>
          <dgm:animLvl val="lvl"/>
          <dgm:resizeHandles val="exact"/>
        </dgm:presLayoutVars>
      </dgm:prSet>
      <dgm:spPr/>
      <dgm:t>
        <a:bodyPr/>
        <a:lstStyle/>
        <a:p>
          <a:endParaRPr lang="en-US"/>
        </a:p>
      </dgm:t>
    </dgm:pt>
    <dgm:pt modelId="{A74EB463-3DF7-4C30-A339-A874DE05999C}" type="pres">
      <dgm:prSet presAssocID="{5E146710-7D59-4435-B87B-C49A919C2448}" presName="compNode" presStyleCnt="0"/>
      <dgm:spPr/>
    </dgm:pt>
    <dgm:pt modelId="{4DE2E3E6-B495-4DAB-AD83-30A209823454}" type="pres">
      <dgm:prSet presAssocID="{5E146710-7D59-4435-B87B-C49A919C2448}" presName="aNode" presStyleLbl="bgShp" presStyleIdx="0" presStyleCnt="2"/>
      <dgm:spPr/>
      <dgm:t>
        <a:bodyPr/>
        <a:lstStyle/>
        <a:p>
          <a:endParaRPr lang="en-US"/>
        </a:p>
      </dgm:t>
    </dgm:pt>
    <dgm:pt modelId="{CA80B542-1371-44D8-881F-25B94BB11EFF}" type="pres">
      <dgm:prSet presAssocID="{5E146710-7D59-4435-B87B-C49A919C2448}" presName="textNode" presStyleLbl="bgShp" presStyleIdx="0" presStyleCnt="2"/>
      <dgm:spPr/>
      <dgm:t>
        <a:bodyPr/>
        <a:lstStyle/>
        <a:p>
          <a:endParaRPr lang="en-US"/>
        </a:p>
      </dgm:t>
    </dgm:pt>
    <dgm:pt modelId="{1DC8F013-FB1D-4B5A-A6A6-78B048F621E7}" type="pres">
      <dgm:prSet presAssocID="{5E146710-7D59-4435-B87B-C49A919C2448}" presName="compChildNode" presStyleCnt="0"/>
      <dgm:spPr/>
    </dgm:pt>
    <dgm:pt modelId="{81E432FB-BFC4-4D8A-BBFD-9ACFA9887B70}" type="pres">
      <dgm:prSet presAssocID="{5E146710-7D59-4435-B87B-C49A919C2448}" presName="theInnerList" presStyleCnt="0"/>
      <dgm:spPr/>
    </dgm:pt>
    <dgm:pt modelId="{9970D913-5FCB-4FBE-855B-18DDECFA165D}" type="pres">
      <dgm:prSet presAssocID="{1B1E2989-12C1-44F2-BA81-E3F04D33E397}" presName="childNode" presStyleLbl="node1" presStyleIdx="0" presStyleCnt="2">
        <dgm:presLayoutVars>
          <dgm:bulletEnabled val="1"/>
        </dgm:presLayoutVars>
      </dgm:prSet>
      <dgm:spPr/>
      <dgm:t>
        <a:bodyPr/>
        <a:lstStyle/>
        <a:p>
          <a:endParaRPr lang="en-US"/>
        </a:p>
      </dgm:t>
    </dgm:pt>
    <dgm:pt modelId="{729BB734-8433-4429-9F8D-08D7DD960BDE}" type="pres">
      <dgm:prSet presAssocID="{5E146710-7D59-4435-B87B-C49A919C2448}" presName="aSpace" presStyleCnt="0"/>
      <dgm:spPr/>
    </dgm:pt>
    <dgm:pt modelId="{77B52589-668C-4CED-9A13-42FB30396C7F}" type="pres">
      <dgm:prSet presAssocID="{A4AC4E46-B53B-4703-A98C-9942BD655781}" presName="compNode" presStyleCnt="0"/>
      <dgm:spPr/>
    </dgm:pt>
    <dgm:pt modelId="{9794796D-F320-4B6D-A2FB-E2CC0A541EB0}" type="pres">
      <dgm:prSet presAssocID="{A4AC4E46-B53B-4703-A98C-9942BD655781}" presName="aNode" presStyleLbl="bgShp" presStyleIdx="1" presStyleCnt="2"/>
      <dgm:spPr/>
      <dgm:t>
        <a:bodyPr/>
        <a:lstStyle/>
        <a:p>
          <a:endParaRPr lang="en-US"/>
        </a:p>
      </dgm:t>
    </dgm:pt>
    <dgm:pt modelId="{BAEB04AD-07DB-4E08-8468-184F6BCE253B}" type="pres">
      <dgm:prSet presAssocID="{A4AC4E46-B53B-4703-A98C-9942BD655781}" presName="textNode" presStyleLbl="bgShp" presStyleIdx="1" presStyleCnt="2"/>
      <dgm:spPr/>
      <dgm:t>
        <a:bodyPr/>
        <a:lstStyle/>
        <a:p>
          <a:endParaRPr lang="en-US"/>
        </a:p>
      </dgm:t>
    </dgm:pt>
    <dgm:pt modelId="{9CBDEDF2-F046-4CDD-9FF1-4A694FB128D6}" type="pres">
      <dgm:prSet presAssocID="{A4AC4E46-B53B-4703-A98C-9942BD655781}" presName="compChildNode" presStyleCnt="0"/>
      <dgm:spPr/>
    </dgm:pt>
    <dgm:pt modelId="{6A4670D3-6A67-4456-8378-94A0B357B082}" type="pres">
      <dgm:prSet presAssocID="{A4AC4E46-B53B-4703-A98C-9942BD655781}" presName="theInnerList" presStyleCnt="0"/>
      <dgm:spPr/>
    </dgm:pt>
    <dgm:pt modelId="{9C9DDD92-2340-47DD-8C78-39A7AC52C7AC}" type="pres">
      <dgm:prSet presAssocID="{3B744691-730E-46DC-BA4C-7B676F04EFA5}" presName="childNode" presStyleLbl="node1" presStyleIdx="1" presStyleCnt="2">
        <dgm:presLayoutVars>
          <dgm:bulletEnabled val="1"/>
        </dgm:presLayoutVars>
      </dgm:prSet>
      <dgm:spPr/>
      <dgm:t>
        <a:bodyPr/>
        <a:lstStyle/>
        <a:p>
          <a:endParaRPr lang="en-US"/>
        </a:p>
      </dgm:t>
    </dgm:pt>
  </dgm:ptLst>
  <dgm:cxnLst>
    <dgm:cxn modelId="{124110AA-8449-436F-8014-A47F948927E9}" type="presOf" srcId="{A4AC4E46-B53B-4703-A98C-9942BD655781}" destId="{BAEB04AD-07DB-4E08-8468-184F6BCE253B}" srcOrd="1" destOrd="0" presId="urn:microsoft.com/office/officeart/2005/8/layout/lProcess2"/>
    <dgm:cxn modelId="{3AF4DE9A-3DCE-4C77-885F-3D3B5EA64620}" type="presOf" srcId="{3B744691-730E-46DC-BA4C-7B676F04EFA5}" destId="{9C9DDD92-2340-47DD-8C78-39A7AC52C7AC}" srcOrd="0" destOrd="0" presId="urn:microsoft.com/office/officeart/2005/8/layout/lProcess2"/>
    <dgm:cxn modelId="{7AA838FE-E575-4225-B87D-9E8E024945C8}" srcId="{7BC810DC-DBAF-4E53-A66C-C4DC4B21D1CE}" destId="{5E146710-7D59-4435-B87B-C49A919C2448}" srcOrd="0" destOrd="0" parTransId="{EC27AD6D-DE57-4560-B991-5F0C6C89DE3D}" sibTransId="{567B03D7-218D-4CAC-98DF-28C851E8BE34}"/>
    <dgm:cxn modelId="{B9134106-12A3-41EC-A0AE-0237CD8BB436}" type="presOf" srcId="{5E146710-7D59-4435-B87B-C49A919C2448}" destId="{CA80B542-1371-44D8-881F-25B94BB11EFF}" srcOrd="1" destOrd="0" presId="urn:microsoft.com/office/officeart/2005/8/layout/lProcess2"/>
    <dgm:cxn modelId="{853E39F5-FDCC-4323-A6B1-2E72EE0AB23B}" srcId="{7BC810DC-DBAF-4E53-A66C-C4DC4B21D1CE}" destId="{A4AC4E46-B53B-4703-A98C-9942BD655781}" srcOrd="1" destOrd="0" parTransId="{BB1ED858-955E-4E2F-97F2-AF064A72837B}" sibTransId="{1E5FBC37-5B4A-44B2-849A-7FB0A65BF9DA}"/>
    <dgm:cxn modelId="{C0B16623-3762-49F3-B8E2-59BCE0B4A0C1}" type="presOf" srcId="{5E146710-7D59-4435-B87B-C49A919C2448}" destId="{4DE2E3E6-B495-4DAB-AD83-30A209823454}" srcOrd="0" destOrd="0" presId="urn:microsoft.com/office/officeart/2005/8/layout/lProcess2"/>
    <dgm:cxn modelId="{F4D5C784-0188-4750-A924-C7267CE117FC}" type="presOf" srcId="{1B1E2989-12C1-44F2-BA81-E3F04D33E397}" destId="{9970D913-5FCB-4FBE-855B-18DDECFA165D}" srcOrd="0" destOrd="0" presId="urn:microsoft.com/office/officeart/2005/8/layout/lProcess2"/>
    <dgm:cxn modelId="{15054FF5-76D6-4D72-8AAB-8C89761F5004}" srcId="{A4AC4E46-B53B-4703-A98C-9942BD655781}" destId="{3B744691-730E-46DC-BA4C-7B676F04EFA5}" srcOrd="0" destOrd="0" parTransId="{931EBC11-C847-4D03-9BE5-E8405466AD86}" sibTransId="{4F252423-4EF6-4315-A04E-BE4FC0976694}"/>
    <dgm:cxn modelId="{73F6D626-185F-4F0B-B815-61E0E4E525D2}" type="presOf" srcId="{A4AC4E46-B53B-4703-A98C-9942BD655781}" destId="{9794796D-F320-4B6D-A2FB-E2CC0A541EB0}" srcOrd="0" destOrd="0" presId="urn:microsoft.com/office/officeart/2005/8/layout/lProcess2"/>
    <dgm:cxn modelId="{C1909F79-A0FE-4326-9F1F-32265DFEEC95}" type="presOf" srcId="{7BC810DC-DBAF-4E53-A66C-C4DC4B21D1CE}" destId="{53799AB2-65D7-427E-B13F-A55869CA2838}" srcOrd="0" destOrd="0" presId="urn:microsoft.com/office/officeart/2005/8/layout/lProcess2"/>
    <dgm:cxn modelId="{FA5EFE97-AA93-4AE3-B07F-4182AE307444}" srcId="{5E146710-7D59-4435-B87B-C49A919C2448}" destId="{1B1E2989-12C1-44F2-BA81-E3F04D33E397}" srcOrd="0" destOrd="0" parTransId="{63CDFC89-81B3-4EB7-B120-FADA43D43541}" sibTransId="{D7A4E8DC-D71F-492B-B93A-958FE31D9D40}"/>
    <dgm:cxn modelId="{C809E8F9-1073-4EE8-B287-23330D3B0E7C}" type="presParOf" srcId="{53799AB2-65D7-427E-B13F-A55869CA2838}" destId="{A74EB463-3DF7-4C30-A339-A874DE05999C}" srcOrd="0" destOrd="0" presId="urn:microsoft.com/office/officeart/2005/8/layout/lProcess2"/>
    <dgm:cxn modelId="{D576CBF8-0C89-4648-A1DF-4F5AF1237250}" type="presParOf" srcId="{A74EB463-3DF7-4C30-A339-A874DE05999C}" destId="{4DE2E3E6-B495-4DAB-AD83-30A209823454}" srcOrd="0" destOrd="0" presId="urn:microsoft.com/office/officeart/2005/8/layout/lProcess2"/>
    <dgm:cxn modelId="{2D324A36-3DCF-461D-9C62-FA596CEBBAB5}" type="presParOf" srcId="{A74EB463-3DF7-4C30-A339-A874DE05999C}" destId="{CA80B542-1371-44D8-881F-25B94BB11EFF}" srcOrd="1" destOrd="0" presId="urn:microsoft.com/office/officeart/2005/8/layout/lProcess2"/>
    <dgm:cxn modelId="{B0D17206-CA90-4C30-84D7-9BD58AFE3789}" type="presParOf" srcId="{A74EB463-3DF7-4C30-A339-A874DE05999C}" destId="{1DC8F013-FB1D-4B5A-A6A6-78B048F621E7}" srcOrd="2" destOrd="0" presId="urn:microsoft.com/office/officeart/2005/8/layout/lProcess2"/>
    <dgm:cxn modelId="{64B9CB26-BE26-4ECD-AB98-E78D00C1041A}" type="presParOf" srcId="{1DC8F013-FB1D-4B5A-A6A6-78B048F621E7}" destId="{81E432FB-BFC4-4D8A-BBFD-9ACFA9887B70}" srcOrd="0" destOrd="0" presId="urn:microsoft.com/office/officeart/2005/8/layout/lProcess2"/>
    <dgm:cxn modelId="{1F135C68-30CD-43D0-A5DF-C460F1121A7C}" type="presParOf" srcId="{81E432FB-BFC4-4D8A-BBFD-9ACFA9887B70}" destId="{9970D913-5FCB-4FBE-855B-18DDECFA165D}" srcOrd="0" destOrd="0" presId="urn:microsoft.com/office/officeart/2005/8/layout/lProcess2"/>
    <dgm:cxn modelId="{93F8320C-83AA-40AC-BBA7-52DF0720ED13}" type="presParOf" srcId="{53799AB2-65D7-427E-B13F-A55869CA2838}" destId="{729BB734-8433-4429-9F8D-08D7DD960BDE}" srcOrd="1" destOrd="0" presId="urn:microsoft.com/office/officeart/2005/8/layout/lProcess2"/>
    <dgm:cxn modelId="{E0099E23-D133-4031-8179-D50E9DAFB8F0}" type="presParOf" srcId="{53799AB2-65D7-427E-B13F-A55869CA2838}" destId="{77B52589-668C-4CED-9A13-42FB30396C7F}" srcOrd="2" destOrd="0" presId="urn:microsoft.com/office/officeart/2005/8/layout/lProcess2"/>
    <dgm:cxn modelId="{8CC7C85B-3D1A-49F2-A24A-84A3E8607D26}" type="presParOf" srcId="{77B52589-668C-4CED-9A13-42FB30396C7F}" destId="{9794796D-F320-4B6D-A2FB-E2CC0A541EB0}" srcOrd="0" destOrd="0" presId="urn:microsoft.com/office/officeart/2005/8/layout/lProcess2"/>
    <dgm:cxn modelId="{20C47A07-68E9-43C1-8CAD-D6AEE208C23C}" type="presParOf" srcId="{77B52589-668C-4CED-9A13-42FB30396C7F}" destId="{BAEB04AD-07DB-4E08-8468-184F6BCE253B}" srcOrd="1" destOrd="0" presId="urn:microsoft.com/office/officeart/2005/8/layout/lProcess2"/>
    <dgm:cxn modelId="{6B429316-F395-47F4-85AA-B6A2E3449187}" type="presParOf" srcId="{77B52589-668C-4CED-9A13-42FB30396C7F}" destId="{9CBDEDF2-F046-4CDD-9FF1-4A694FB128D6}" srcOrd="2" destOrd="0" presId="urn:microsoft.com/office/officeart/2005/8/layout/lProcess2"/>
    <dgm:cxn modelId="{5570AE6F-B50D-486D-818E-6C60A41E7533}" type="presParOf" srcId="{9CBDEDF2-F046-4CDD-9FF1-4A694FB128D6}" destId="{6A4670D3-6A67-4456-8378-94A0B357B082}" srcOrd="0" destOrd="0" presId="urn:microsoft.com/office/officeart/2005/8/layout/lProcess2"/>
    <dgm:cxn modelId="{695D843D-88EE-469A-A02E-00E3A90B517C}" type="presParOf" srcId="{6A4670D3-6A67-4456-8378-94A0B357B082}" destId="{9C9DDD92-2340-47DD-8C78-39A7AC52C7AC}" srcOrd="0" destOrd="0" presId="urn:microsoft.com/office/officeart/2005/8/layout/l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5E09CB-4755-4CF0-9E8E-6E04927A3E4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A41FB15-5A13-409A-9711-93DBCEB75A30}">
      <dgm:prSet phldrT="[Text]"/>
      <dgm:spPr>
        <a:solidFill>
          <a:srgbClr val="FEEAC9"/>
        </a:solidFill>
      </dgm:spPr>
      <dgm:t>
        <a:bodyPr/>
        <a:lstStyle/>
        <a:p>
          <a:r>
            <a:rPr lang="en-US" b="1" dirty="0" smtClean="0">
              <a:solidFill>
                <a:srgbClr val="E95A53"/>
              </a:solidFill>
              <a:latin typeface="+mj-lt"/>
            </a:rPr>
            <a:t>Authority </a:t>
          </a:r>
          <a:endParaRPr lang="en-US" b="1" dirty="0">
            <a:solidFill>
              <a:srgbClr val="E95A53"/>
            </a:solidFill>
            <a:latin typeface="+mj-lt"/>
          </a:endParaRPr>
        </a:p>
      </dgm:t>
    </dgm:pt>
    <dgm:pt modelId="{03EBA09F-C274-40D4-9804-93B1F60DA5B1}" type="parTrans" cxnId="{E865B7C2-C86C-40F0-9E9F-111F6D2A08ED}">
      <dgm:prSet/>
      <dgm:spPr/>
      <dgm:t>
        <a:bodyPr/>
        <a:lstStyle/>
        <a:p>
          <a:endParaRPr lang="en-US">
            <a:latin typeface="+mj-lt"/>
          </a:endParaRPr>
        </a:p>
      </dgm:t>
    </dgm:pt>
    <dgm:pt modelId="{18C365C4-65E8-4FAA-A1E4-6AD67562075D}" type="sibTrans" cxnId="{E865B7C2-C86C-40F0-9E9F-111F6D2A08ED}">
      <dgm:prSet/>
      <dgm:spPr/>
      <dgm:t>
        <a:bodyPr/>
        <a:lstStyle/>
        <a:p>
          <a:endParaRPr lang="en-US">
            <a:latin typeface="+mj-lt"/>
          </a:endParaRPr>
        </a:p>
      </dgm:t>
    </dgm:pt>
    <dgm:pt modelId="{12C23F44-295B-4A6D-90A8-46DC1DF8BC46}">
      <dgm:prSet phldrT="[Text]"/>
      <dgm:spPr/>
      <dgm:t>
        <a:bodyPr/>
        <a:lstStyle/>
        <a:p>
          <a:r>
            <a:rPr lang="en-US" dirty="0" smtClean="0">
              <a:latin typeface="+mj-lt"/>
            </a:rPr>
            <a:t>Power legitimized by the organization.</a:t>
          </a:r>
          <a:endParaRPr lang="en-US" dirty="0">
            <a:latin typeface="+mj-lt"/>
          </a:endParaRPr>
        </a:p>
      </dgm:t>
    </dgm:pt>
    <dgm:pt modelId="{BA70D121-31B5-44CF-8A1E-08B333EC7CA9}" type="parTrans" cxnId="{6D2A6E36-4917-4E97-9DC7-4DF85DFDE2A3}">
      <dgm:prSet/>
      <dgm:spPr/>
      <dgm:t>
        <a:bodyPr/>
        <a:lstStyle/>
        <a:p>
          <a:endParaRPr lang="en-US">
            <a:latin typeface="+mj-lt"/>
          </a:endParaRPr>
        </a:p>
      </dgm:t>
    </dgm:pt>
    <dgm:pt modelId="{74747147-9E56-4232-BE99-6D33D7EE2426}" type="sibTrans" cxnId="{6D2A6E36-4917-4E97-9DC7-4DF85DFDE2A3}">
      <dgm:prSet/>
      <dgm:spPr/>
      <dgm:t>
        <a:bodyPr/>
        <a:lstStyle/>
        <a:p>
          <a:endParaRPr lang="en-US">
            <a:latin typeface="+mj-lt"/>
          </a:endParaRPr>
        </a:p>
      </dgm:t>
    </dgm:pt>
    <dgm:pt modelId="{AF994EF4-9189-4E2E-B0FA-98FFC4210A6E}">
      <dgm:prSet phldrT="[Text]"/>
      <dgm:spPr>
        <a:solidFill>
          <a:srgbClr val="D8E8C4"/>
        </a:solidFill>
      </dgm:spPr>
      <dgm:t>
        <a:bodyPr/>
        <a:lstStyle/>
        <a:p>
          <a:r>
            <a:rPr lang="en-US" b="1" dirty="0" smtClean="0">
              <a:solidFill>
                <a:srgbClr val="E95A53"/>
              </a:solidFill>
              <a:latin typeface="+mj-lt"/>
            </a:rPr>
            <a:t>Delegation </a:t>
          </a:r>
          <a:endParaRPr lang="en-US" b="1" dirty="0">
            <a:solidFill>
              <a:srgbClr val="E95A53"/>
            </a:solidFill>
            <a:latin typeface="+mj-lt"/>
          </a:endParaRPr>
        </a:p>
      </dgm:t>
    </dgm:pt>
    <dgm:pt modelId="{722D3BB5-60C6-4BD3-B68A-36CCE69458A8}" type="parTrans" cxnId="{89A2FC2C-5A93-453E-9C33-F0AB89CB6DF7}">
      <dgm:prSet/>
      <dgm:spPr/>
      <dgm:t>
        <a:bodyPr/>
        <a:lstStyle/>
        <a:p>
          <a:endParaRPr lang="en-US">
            <a:latin typeface="+mj-lt"/>
          </a:endParaRPr>
        </a:p>
      </dgm:t>
    </dgm:pt>
    <dgm:pt modelId="{47CF5606-16B1-4FD5-AC93-804DAABF0BA7}" type="sibTrans" cxnId="{89A2FC2C-5A93-453E-9C33-F0AB89CB6DF7}">
      <dgm:prSet/>
      <dgm:spPr/>
      <dgm:t>
        <a:bodyPr/>
        <a:lstStyle/>
        <a:p>
          <a:endParaRPr lang="en-US">
            <a:latin typeface="+mj-lt"/>
          </a:endParaRPr>
        </a:p>
      </dgm:t>
    </dgm:pt>
    <dgm:pt modelId="{CF4FFF2B-0AA5-4B71-BE38-4AA34D0C3A76}">
      <dgm:prSet phldrT="[Text]"/>
      <dgm:spPr/>
      <dgm:t>
        <a:bodyPr/>
        <a:lstStyle/>
        <a:p>
          <a:r>
            <a:rPr lang="en-US" dirty="0" smtClean="0">
              <a:latin typeface="+mj-lt"/>
            </a:rPr>
            <a:t>The process by which managers assign work to subordinates.</a:t>
          </a:r>
          <a:endParaRPr lang="en-US" dirty="0">
            <a:latin typeface="+mj-lt"/>
          </a:endParaRPr>
        </a:p>
      </dgm:t>
    </dgm:pt>
    <dgm:pt modelId="{D895EEF8-4615-42C7-955A-12F3562AEB76}" type="parTrans" cxnId="{113E7351-D499-46A4-AEF3-913990F0DE1E}">
      <dgm:prSet/>
      <dgm:spPr/>
      <dgm:t>
        <a:bodyPr/>
        <a:lstStyle/>
        <a:p>
          <a:endParaRPr lang="en-US">
            <a:latin typeface="+mj-lt"/>
          </a:endParaRPr>
        </a:p>
      </dgm:t>
    </dgm:pt>
    <dgm:pt modelId="{98F5F528-F0EC-45DD-8DF2-2FDAB8B3393B}" type="sibTrans" cxnId="{113E7351-D499-46A4-AEF3-913990F0DE1E}">
      <dgm:prSet/>
      <dgm:spPr/>
      <dgm:t>
        <a:bodyPr/>
        <a:lstStyle/>
        <a:p>
          <a:endParaRPr lang="en-US">
            <a:latin typeface="+mj-lt"/>
          </a:endParaRPr>
        </a:p>
      </dgm:t>
    </dgm:pt>
    <dgm:pt modelId="{F2003429-F245-4E27-87B3-7B8E2B184F9F}" type="pres">
      <dgm:prSet presAssocID="{BF5E09CB-4755-4CF0-9E8E-6E04927A3E4E}" presName="linear" presStyleCnt="0">
        <dgm:presLayoutVars>
          <dgm:animLvl val="lvl"/>
          <dgm:resizeHandles val="exact"/>
        </dgm:presLayoutVars>
      </dgm:prSet>
      <dgm:spPr/>
      <dgm:t>
        <a:bodyPr/>
        <a:lstStyle/>
        <a:p>
          <a:endParaRPr lang="en-US"/>
        </a:p>
      </dgm:t>
    </dgm:pt>
    <dgm:pt modelId="{2AC490A1-543E-4DF4-AD1C-204A724DE14E}" type="pres">
      <dgm:prSet presAssocID="{0A41FB15-5A13-409A-9711-93DBCEB75A30}" presName="parentText" presStyleLbl="node1" presStyleIdx="0" presStyleCnt="2">
        <dgm:presLayoutVars>
          <dgm:chMax val="0"/>
          <dgm:bulletEnabled val="1"/>
        </dgm:presLayoutVars>
      </dgm:prSet>
      <dgm:spPr/>
      <dgm:t>
        <a:bodyPr/>
        <a:lstStyle/>
        <a:p>
          <a:endParaRPr lang="en-US"/>
        </a:p>
      </dgm:t>
    </dgm:pt>
    <dgm:pt modelId="{4AD864D4-B6A9-4BF7-8100-090EB825DD7D}" type="pres">
      <dgm:prSet presAssocID="{0A41FB15-5A13-409A-9711-93DBCEB75A30}" presName="childText" presStyleLbl="revTx" presStyleIdx="0" presStyleCnt="2">
        <dgm:presLayoutVars>
          <dgm:bulletEnabled val="1"/>
        </dgm:presLayoutVars>
      </dgm:prSet>
      <dgm:spPr/>
      <dgm:t>
        <a:bodyPr/>
        <a:lstStyle/>
        <a:p>
          <a:endParaRPr lang="en-US"/>
        </a:p>
      </dgm:t>
    </dgm:pt>
    <dgm:pt modelId="{1D5B4293-B0EF-4B45-BF21-2C71432B45D0}" type="pres">
      <dgm:prSet presAssocID="{AF994EF4-9189-4E2E-B0FA-98FFC4210A6E}" presName="parentText" presStyleLbl="node1" presStyleIdx="1" presStyleCnt="2">
        <dgm:presLayoutVars>
          <dgm:chMax val="0"/>
          <dgm:bulletEnabled val="1"/>
        </dgm:presLayoutVars>
      </dgm:prSet>
      <dgm:spPr/>
      <dgm:t>
        <a:bodyPr/>
        <a:lstStyle/>
        <a:p>
          <a:endParaRPr lang="en-US"/>
        </a:p>
      </dgm:t>
    </dgm:pt>
    <dgm:pt modelId="{3A0A1A7A-EA9F-4EEC-936D-D7AA9F1018C0}" type="pres">
      <dgm:prSet presAssocID="{AF994EF4-9189-4E2E-B0FA-98FFC4210A6E}" presName="childText" presStyleLbl="revTx" presStyleIdx="1" presStyleCnt="2">
        <dgm:presLayoutVars>
          <dgm:bulletEnabled val="1"/>
        </dgm:presLayoutVars>
      </dgm:prSet>
      <dgm:spPr/>
      <dgm:t>
        <a:bodyPr/>
        <a:lstStyle/>
        <a:p>
          <a:endParaRPr lang="en-US"/>
        </a:p>
      </dgm:t>
    </dgm:pt>
  </dgm:ptLst>
  <dgm:cxnLst>
    <dgm:cxn modelId="{89A2FC2C-5A93-453E-9C33-F0AB89CB6DF7}" srcId="{BF5E09CB-4755-4CF0-9E8E-6E04927A3E4E}" destId="{AF994EF4-9189-4E2E-B0FA-98FFC4210A6E}" srcOrd="1" destOrd="0" parTransId="{722D3BB5-60C6-4BD3-B68A-36CCE69458A8}" sibTransId="{47CF5606-16B1-4FD5-AC93-804DAABF0BA7}"/>
    <dgm:cxn modelId="{6D2A6E36-4917-4E97-9DC7-4DF85DFDE2A3}" srcId="{0A41FB15-5A13-409A-9711-93DBCEB75A30}" destId="{12C23F44-295B-4A6D-90A8-46DC1DF8BC46}" srcOrd="0" destOrd="0" parTransId="{BA70D121-31B5-44CF-8A1E-08B333EC7CA9}" sibTransId="{74747147-9E56-4232-BE99-6D33D7EE2426}"/>
    <dgm:cxn modelId="{E865B7C2-C86C-40F0-9E9F-111F6D2A08ED}" srcId="{BF5E09CB-4755-4CF0-9E8E-6E04927A3E4E}" destId="{0A41FB15-5A13-409A-9711-93DBCEB75A30}" srcOrd="0" destOrd="0" parTransId="{03EBA09F-C274-40D4-9804-93B1F60DA5B1}" sibTransId="{18C365C4-65E8-4FAA-A1E4-6AD67562075D}"/>
    <dgm:cxn modelId="{B6F637EE-C578-4416-A97E-6ABE3BBE36E1}" type="presOf" srcId="{12C23F44-295B-4A6D-90A8-46DC1DF8BC46}" destId="{4AD864D4-B6A9-4BF7-8100-090EB825DD7D}" srcOrd="0" destOrd="0" presId="urn:microsoft.com/office/officeart/2005/8/layout/vList2"/>
    <dgm:cxn modelId="{CCDEFB67-A7F1-4229-82E9-C3DF44D04247}" type="presOf" srcId="{CF4FFF2B-0AA5-4B71-BE38-4AA34D0C3A76}" destId="{3A0A1A7A-EA9F-4EEC-936D-D7AA9F1018C0}" srcOrd="0" destOrd="0" presId="urn:microsoft.com/office/officeart/2005/8/layout/vList2"/>
    <dgm:cxn modelId="{0248254B-55A7-46D9-A92B-7E66E230A4C9}" type="presOf" srcId="{0A41FB15-5A13-409A-9711-93DBCEB75A30}" destId="{2AC490A1-543E-4DF4-AD1C-204A724DE14E}" srcOrd="0" destOrd="0" presId="urn:microsoft.com/office/officeart/2005/8/layout/vList2"/>
    <dgm:cxn modelId="{07BB5EA1-CFE9-47C1-8E16-C9A8AF374579}" type="presOf" srcId="{AF994EF4-9189-4E2E-B0FA-98FFC4210A6E}" destId="{1D5B4293-B0EF-4B45-BF21-2C71432B45D0}" srcOrd="0" destOrd="0" presId="urn:microsoft.com/office/officeart/2005/8/layout/vList2"/>
    <dgm:cxn modelId="{113E7351-D499-46A4-AEF3-913990F0DE1E}" srcId="{AF994EF4-9189-4E2E-B0FA-98FFC4210A6E}" destId="{CF4FFF2B-0AA5-4B71-BE38-4AA34D0C3A76}" srcOrd="0" destOrd="0" parTransId="{D895EEF8-4615-42C7-955A-12F3562AEB76}" sibTransId="{98F5F528-F0EC-45DD-8DF2-2FDAB8B3393B}"/>
    <dgm:cxn modelId="{E977B365-CA3B-43BD-B19C-2D9B19E6A98C}" type="presOf" srcId="{BF5E09CB-4755-4CF0-9E8E-6E04927A3E4E}" destId="{F2003429-F245-4E27-87B3-7B8E2B184F9F}" srcOrd="0" destOrd="0" presId="urn:microsoft.com/office/officeart/2005/8/layout/vList2"/>
    <dgm:cxn modelId="{AF323E71-7425-4DF2-BCA4-D22E47D370A8}" type="presParOf" srcId="{F2003429-F245-4E27-87B3-7B8E2B184F9F}" destId="{2AC490A1-543E-4DF4-AD1C-204A724DE14E}" srcOrd="0" destOrd="0" presId="urn:microsoft.com/office/officeart/2005/8/layout/vList2"/>
    <dgm:cxn modelId="{4E6477AB-3267-43A9-B670-79A4B86F427E}" type="presParOf" srcId="{F2003429-F245-4E27-87B3-7B8E2B184F9F}" destId="{4AD864D4-B6A9-4BF7-8100-090EB825DD7D}" srcOrd="1" destOrd="0" presId="urn:microsoft.com/office/officeart/2005/8/layout/vList2"/>
    <dgm:cxn modelId="{EE5CA3C4-E55D-44A7-8DF9-CB632E0B0F1D}" type="presParOf" srcId="{F2003429-F245-4E27-87B3-7B8E2B184F9F}" destId="{1D5B4293-B0EF-4B45-BF21-2C71432B45D0}" srcOrd="2" destOrd="0" presId="urn:microsoft.com/office/officeart/2005/8/layout/vList2"/>
    <dgm:cxn modelId="{9D1F69F3-1213-4953-BECB-359D9ED2EAE8}" type="presParOf" srcId="{F2003429-F245-4E27-87B3-7B8E2B184F9F}" destId="{3A0A1A7A-EA9F-4EEC-936D-D7AA9F1018C0}"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AAD5C4-54A9-437B-A6C7-00D6A957D519}"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A812CDC9-CF33-4167-9B4A-D410BDF444DE}">
      <dgm:prSet phldrT="[Text]"/>
      <dgm:spPr>
        <a:solidFill>
          <a:srgbClr val="FEEAC9"/>
        </a:solidFill>
      </dgm:spPr>
      <dgm:t>
        <a:bodyPr/>
        <a:lstStyle/>
        <a:p>
          <a:r>
            <a:rPr lang="en-US" b="1" dirty="0" smtClean="0">
              <a:solidFill>
                <a:srgbClr val="E95A53"/>
              </a:solidFill>
              <a:latin typeface="Arial" pitchFamily="34" charset="0"/>
              <a:cs typeface="Arial" pitchFamily="34" charset="0"/>
            </a:rPr>
            <a:t>Coordination </a:t>
          </a:r>
          <a:endParaRPr lang="en-US" b="1" dirty="0">
            <a:solidFill>
              <a:srgbClr val="E95A53"/>
            </a:solidFill>
            <a:latin typeface="Arial" pitchFamily="34" charset="0"/>
            <a:cs typeface="Arial" pitchFamily="34" charset="0"/>
          </a:endParaRPr>
        </a:p>
      </dgm:t>
    </dgm:pt>
    <dgm:pt modelId="{740E4A00-2FE2-414A-8B07-B631DB3ABE75}" type="parTrans" cxnId="{B29DA661-F142-425A-B284-47AD7909A1A1}">
      <dgm:prSet/>
      <dgm:spPr/>
      <dgm:t>
        <a:bodyPr/>
        <a:lstStyle/>
        <a:p>
          <a:endParaRPr lang="en-US">
            <a:latin typeface="Arial" pitchFamily="34" charset="0"/>
            <a:cs typeface="Arial" pitchFamily="34" charset="0"/>
          </a:endParaRPr>
        </a:p>
      </dgm:t>
    </dgm:pt>
    <dgm:pt modelId="{DB38F1EE-4B52-4090-9BE2-F82B50BBDBD8}" type="sibTrans" cxnId="{B29DA661-F142-425A-B284-47AD7909A1A1}">
      <dgm:prSet/>
      <dgm:spPr/>
      <dgm:t>
        <a:bodyPr/>
        <a:lstStyle/>
        <a:p>
          <a:endParaRPr lang="en-US">
            <a:latin typeface="Arial" pitchFamily="34" charset="0"/>
            <a:cs typeface="Arial" pitchFamily="34" charset="0"/>
          </a:endParaRPr>
        </a:p>
      </dgm:t>
    </dgm:pt>
    <dgm:pt modelId="{33250AC0-64A1-4985-AE71-DE538A7C8E99}">
      <dgm:prSet phldrT="[Text]"/>
      <dgm:spPr>
        <a:solidFill>
          <a:srgbClr val="D8E8C4">
            <a:alpha val="90000"/>
          </a:srgbClr>
        </a:solidFill>
        <a:ln>
          <a:solidFill>
            <a:srgbClr val="D8E8C4"/>
          </a:solidFill>
        </a:ln>
      </dgm:spPr>
      <dgm:t>
        <a:bodyPr/>
        <a:lstStyle/>
        <a:p>
          <a:r>
            <a:rPr lang="en-US" dirty="0" smtClean="0">
              <a:solidFill>
                <a:schemeClr val="tx1"/>
              </a:solidFill>
              <a:latin typeface="Arial" pitchFamily="34" charset="0"/>
              <a:cs typeface="Arial" pitchFamily="34" charset="0"/>
            </a:rPr>
            <a:t>The process of linking the activities of the various departments in the organization.</a:t>
          </a:r>
          <a:endParaRPr lang="en-US" dirty="0">
            <a:solidFill>
              <a:schemeClr val="tx1"/>
            </a:solidFill>
            <a:latin typeface="Arial" pitchFamily="34" charset="0"/>
            <a:cs typeface="Arial" pitchFamily="34" charset="0"/>
          </a:endParaRPr>
        </a:p>
      </dgm:t>
    </dgm:pt>
    <dgm:pt modelId="{4FD55E24-0D75-422B-A30B-BCFD6518F676}" type="parTrans" cxnId="{7FA8CE46-E2E2-43CC-B327-77DDC9BB6E37}">
      <dgm:prSet/>
      <dgm:spPr/>
      <dgm:t>
        <a:bodyPr/>
        <a:lstStyle/>
        <a:p>
          <a:endParaRPr lang="en-US">
            <a:latin typeface="Arial" pitchFamily="34" charset="0"/>
            <a:cs typeface="Arial" pitchFamily="34" charset="0"/>
          </a:endParaRPr>
        </a:p>
      </dgm:t>
    </dgm:pt>
    <dgm:pt modelId="{FCE69B82-9B6D-46C0-BD2B-7337F7550160}" type="sibTrans" cxnId="{7FA8CE46-E2E2-43CC-B327-77DDC9BB6E37}">
      <dgm:prSet/>
      <dgm:spPr/>
      <dgm:t>
        <a:bodyPr/>
        <a:lstStyle/>
        <a:p>
          <a:endParaRPr lang="en-US">
            <a:latin typeface="Arial" pitchFamily="34" charset="0"/>
            <a:cs typeface="Arial" pitchFamily="34" charset="0"/>
          </a:endParaRPr>
        </a:p>
      </dgm:t>
    </dgm:pt>
    <dgm:pt modelId="{EACC6991-F83C-4AE1-ADFC-9515682015A2}" type="pres">
      <dgm:prSet presAssocID="{11AAD5C4-54A9-437B-A6C7-00D6A957D519}" presName="list" presStyleCnt="0">
        <dgm:presLayoutVars>
          <dgm:dir/>
          <dgm:animLvl val="lvl"/>
        </dgm:presLayoutVars>
      </dgm:prSet>
      <dgm:spPr/>
      <dgm:t>
        <a:bodyPr/>
        <a:lstStyle/>
        <a:p>
          <a:endParaRPr lang="en-US"/>
        </a:p>
      </dgm:t>
    </dgm:pt>
    <dgm:pt modelId="{EDF7B3FC-8114-4EDD-BF53-444E8D904449}" type="pres">
      <dgm:prSet presAssocID="{A812CDC9-CF33-4167-9B4A-D410BDF444DE}" presName="posSpace" presStyleCnt="0"/>
      <dgm:spPr/>
    </dgm:pt>
    <dgm:pt modelId="{CAB0E28C-21DA-48BA-9435-7DA08CCA747E}" type="pres">
      <dgm:prSet presAssocID="{A812CDC9-CF33-4167-9B4A-D410BDF444DE}" presName="vertFlow" presStyleCnt="0"/>
      <dgm:spPr/>
    </dgm:pt>
    <dgm:pt modelId="{64D0AF34-9075-483F-BE14-2ACE75DF8EC2}" type="pres">
      <dgm:prSet presAssocID="{A812CDC9-CF33-4167-9B4A-D410BDF444DE}" presName="topSpace" presStyleCnt="0"/>
      <dgm:spPr/>
    </dgm:pt>
    <dgm:pt modelId="{EE0A536E-F93A-42E7-9235-BBFF82B69275}" type="pres">
      <dgm:prSet presAssocID="{A812CDC9-CF33-4167-9B4A-D410BDF444DE}" presName="firstComp" presStyleCnt="0"/>
      <dgm:spPr/>
    </dgm:pt>
    <dgm:pt modelId="{319A787E-0819-4AB8-B11C-DB5964F3F1ED}" type="pres">
      <dgm:prSet presAssocID="{A812CDC9-CF33-4167-9B4A-D410BDF444DE}" presName="firstChild" presStyleLbl="bgAccFollowNode1" presStyleIdx="0" presStyleCnt="1"/>
      <dgm:spPr/>
      <dgm:t>
        <a:bodyPr/>
        <a:lstStyle/>
        <a:p>
          <a:endParaRPr lang="en-US"/>
        </a:p>
      </dgm:t>
    </dgm:pt>
    <dgm:pt modelId="{1BADE6B1-AEA1-44D1-BFA1-BDA240C1A151}" type="pres">
      <dgm:prSet presAssocID="{A812CDC9-CF33-4167-9B4A-D410BDF444DE}" presName="firstChildTx" presStyleLbl="bgAccFollowNode1" presStyleIdx="0" presStyleCnt="1">
        <dgm:presLayoutVars>
          <dgm:bulletEnabled val="1"/>
        </dgm:presLayoutVars>
      </dgm:prSet>
      <dgm:spPr/>
      <dgm:t>
        <a:bodyPr/>
        <a:lstStyle/>
        <a:p>
          <a:endParaRPr lang="en-US"/>
        </a:p>
      </dgm:t>
    </dgm:pt>
    <dgm:pt modelId="{F2F12C5D-6830-4AAF-B3CF-AE403BBA3127}" type="pres">
      <dgm:prSet presAssocID="{A812CDC9-CF33-4167-9B4A-D410BDF444DE}" presName="negSpace" presStyleCnt="0"/>
      <dgm:spPr/>
    </dgm:pt>
    <dgm:pt modelId="{B644345B-304D-4FB0-A8C3-C3BCC04B13A7}" type="pres">
      <dgm:prSet presAssocID="{A812CDC9-CF33-4167-9B4A-D410BDF444DE}" presName="circle" presStyleLbl="node1" presStyleIdx="0" presStyleCnt="1"/>
      <dgm:spPr/>
      <dgm:t>
        <a:bodyPr/>
        <a:lstStyle/>
        <a:p>
          <a:endParaRPr lang="en-US"/>
        </a:p>
      </dgm:t>
    </dgm:pt>
  </dgm:ptLst>
  <dgm:cxnLst>
    <dgm:cxn modelId="{A3C820A7-B38E-4552-B5C7-6E02B1713E1C}" type="presOf" srcId="{A812CDC9-CF33-4167-9B4A-D410BDF444DE}" destId="{B644345B-304D-4FB0-A8C3-C3BCC04B13A7}" srcOrd="0" destOrd="0" presId="urn:microsoft.com/office/officeart/2005/8/layout/hList9"/>
    <dgm:cxn modelId="{B29DA661-F142-425A-B284-47AD7909A1A1}" srcId="{11AAD5C4-54A9-437B-A6C7-00D6A957D519}" destId="{A812CDC9-CF33-4167-9B4A-D410BDF444DE}" srcOrd="0" destOrd="0" parTransId="{740E4A00-2FE2-414A-8B07-B631DB3ABE75}" sibTransId="{DB38F1EE-4B52-4090-9BE2-F82B50BBDBD8}"/>
    <dgm:cxn modelId="{93292CA0-179A-4C75-A8E2-45F48858F4C9}" type="presOf" srcId="{33250AC0-64A1-4985-AE71-DE538A7C8E99}" destId="{319A787E-0819-4AB8-B11C-DB5964F3F1ED}" srcOrd="0" destOrd="0" presId="urn:microsoft.com/office/officeart/2005/8/layout/hList9"/>
    <dgm:cxn modelId="{286B9843-4665-4E49-A8D1-DB8AD49327E5}" type="presOf" srcId="{11AAD5C4-54A9-437B-A6C7-00D6A957D519}" destId="{EACC6991-F83C-4AE1-ADFC-9515682015A2}" srcOrd="0" destOrd="0" presId="urn:microsoft.com/office/officeart/2005/8/layout/hList9"/>
    <dgm:cxn modelId="{04BF9529-6713-40DB-8101-AE43D4384099}" type="presOf" srcId="{33250AC0-64A1-4985-AE71-DE538A7C8E99}" destId="{1BADE6B1-AEA1-44D1-BFA1-BDA240C1A151}" srcOrd="1" destOrd="0" presId="urn:microsoft.com/office/officeart/2005/8/layout/hList9"/>
    <dgm:cxn modelId="{7FA8CE46-E2E2-43CC-B327-77DDC9BB6E37}" srcId="{A812CDC9-CF33-4167-9B4A-D410BDF444DE}" destId="{33250AC0-64A1-4985-AE71-DE538A7C8E99}" srcOrd="0" destOrd="0" parTransId="{4FD55E24-0D75-422B-A30B-BCFD6518F676}" sibTransId="{FCE69B82-9B6D-46C0-BD2B-7337F7550160}"/>
    <dgm:cxn modelId="{18494581-D2EF-4E26-80A9-F2F31511AAF6}" type="presParOf" srcId="{EACC6991-F83C-4AE1-ADFC-9515682015A2}" destId="{EDF7B3FC-8114-4EDD-BF53-444E8D904449}" srcOrd="0" destOrd="0" presId="urn:microsoft.com/office/officeart/2005/8/layout/hList9"/>
    <dgm:cxn modelId="{508E2BA7-564B-4155-AD73-913EB81D9C1B}" type="presParOf" srcId="{EACC6991-F83C-4AE1-ADFC-9515682015A2}" destId="{CAB0E28C-21DA-48BA-9435-7DA08CCA747E}" srcOrd="1" destOrd="0" presId="urn:microsoft.com/office/officeart/2005/8/layout/hList9"/>
    <dgm:cxn modelId="{96AD33E6-A211-43D7-A5F7-60E5058D1278}" type="presParOf" srcId="{CAB0E28C-21DA-48BA-9435-7DA08CCA747E}" destId="{64D0AF34-9075-483F-BE14-2ACE75DF8EC2}" srcOrd="0" destOrd="0" presId="urn:microsoft.com/office/officeart/2005/8/layout/hList9"/>
    <dgm:cxn modelId="{EF56C088-0910-4284-BCFB-055326E0B36F}" type="presParOf" srcId="{CAB0E28C-21DA-48BA-9435-7DA08CCA747E}" destId="{EE0A536E-F93A-42E7-9235-BBFF82B69275}" srcOrd="1" destOrd="0" presId="urn:microsoft.com/office/officeart/2005/8/layout/hList9"/>
    <dgm:cxn modelId="{3ABD8B6F-7085-4A43-8338-037E9F7DC5E0}" type="presParOf" srcId="{EE0A536E-F93A-42E7-9235-BBFF82B69275}" destId="{319A787E-0819-4AB8-B11C-DB5964F3F1ED}" srcOrd="0" destOrd="0" presId="urn:microsoft.com/office/officeart/2005/8/layout/hList9"/>
    <dgm:cxn modelId="{9420E3DC-D6B4-4DBE-9CB5-5346DB498CF6}" type="presParOf" srcId="{EE0A536E-F93A-42E7-9235-BBFF82B69275}" destId="{1BADE6B1-AEA1-44D1-BFA1-BDA240C1A151}" srcOrd="1" destOrd="0" presId="urn:microsoft.com/office/officeart/2005/8/layout/hList9"/>
    <dgm:cxn modelId="{8B7F7C1D-FC16-4C58-828B-0E700C27D208}" type="presParOf" srcId="{EACC6991-F83C-4AE1-ADFC-9515682015A2}" destId="{F2F12C5D-6830-4AAF-B3CF-AE403BBA3127}" srcOrd="2" destOrd="0" presId="urn:microsoft.com/office/officeart/2005/8/layout/hList9"/>
    <dgm:cxn modelId="{72EB56C8-98E0-47BF-AE8E-680B2F0F9519}" type="presParOf" srcId="{EACC6991-F83C-4AE1-ADFC-9515682015A2}" destId="{B644345B-304D-4FB0-A8C3-C3BCC04B13A7}"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B4D1B2-DA25-4A79-B982-8E40A0B8F45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740BF47-3F03-48D5-A11E-EDE00E18A4CE}">
      <dgm:prSet phldrT="[Text]"/>
      <dgm:spPr>
        <a:solidFill>
          <a:srgbClr val="E9EBF5"/>
        </a:solidFill>
      </dgm:spPr>
      <dgm:t>
        <a:bodyPr/>
        <a:lstStyle/>
        <a:p>
          <a:r>
            <a:rPr lang="en-US" b="1" dirty="0" smtClean="0">
              <a:solidFill>
                <a:srgbClr val="E95A53"/>
              </a:solidFill>
              <a:latin typeface="+mj-lt"/>
            </a:rPr>
            <a:t>Line position</a:t>
          </a:r>
          <a:endParaRPr lang="en-US" b="1" dirty="0">
            <a:solidFill>
              <a:srgbClr val="E95A53"/>
            </a:solidFill>
            <a:latin typeface="+mj-lt"/>
          </a:endParaRPr>
        </a:p>
      </dgm:t>
    </dgm:pt>
    <dgm:pt modelId="{316ACC58-DB3F-4C3C-84C7-9DB5DBD4C80D}" type="parTrans" cxnId="{E985DCE1-F86E-4478-BCD8-33DBA6B42ACA}">
      <dgm:prSet/>
      <dgm:spPr/>
      <dgm:t>
        <a:bodyPr/>
        <a:lstStyle/>
        <a:p>
          <a:endParaRPr lang="en-US">
            <a:latin typeface="+mj-lt"/>
          </a:endParaRPr>
        </a:p>
      </dgm:t>
    </dgm:pt>
    <dgm:pt modelId="{3147599E-338D-4B1D-AF37-BD5876891328}" type="sibTrans" cxnId="{E985DCE1-F86E-4478-BCD8-33DBA6B42ACA}">
      <dgm:prSet/>
      <dgm:spPr/>
      <dgm:t>
        <a:bodyPr/>
        <a:lstStyle/>
        <a:p>
          <a:endParaRPr lang="en-US">
            <a:latin typeface="+mj-lt"/>
          </a:endParaRPr>
        </a:p>
      </dgm:t>
    </dgm:pt>
    <dgm:pt modelId="{98D8439A-9DBE-4E9C-A644-F76A35CA3A56}">
      <dgm:prSet phldrT="[Text]"/>
      <dgm:spPr>
        <a:solidFill>
          <a:srgbClr val="FEEAC9"/>
        </a:solidFill>
        <a:ln>
          <a:solidFill>
            <a:srgbClr val="FEEAC9">
              <a:alpha val="90000"/>
            </a:srgbClr>
          </a:solidFill>
        </a:ln>
      </dgm:spPr>
      <dgm:t>
        <a:bodyPr/>
        <a:lstStyle/>
        <a:p>
          <a:r>
            <a:rPr lang="en-US" dirty="0" smtClean="0">
              <a:latin typeface="+mj-lt"/>
            </a:rPr>
            <a:t>In the direct chain of command, responsible for achievement of organizational goals.</a:t>
          </a:r>
          <a:endParaRPr lang="en-US" dirty="0">
            <a:latin typeface="+mj-lt"/>
          </a:endParaRPr>
        </a:p>
      </dgm:t>
    </dgm:pt>
    <dgm:pt modelId="{500B577B-877B-4DA1-9F6B-05E0D2ABD09C}" type="parTrans" cxnId="{2BF3A49F-56E8-42CA-B0F4-E298DB814B51}">
      <dgm:prSet/>
      <dgm:spPr/>
      <dgm:t>
        <a:bodyPr/>
        <a:lstStyle/>
        <a:p>
          <a:endParaRPr lang="en-US">
            <a:latin typeface="+mj-lt"/>
          </a:endParaRPr>
        </a:p>
      </dgm:t>
    </dgm:pt>
    <dgm:pt modelId="{B81C90A8-8ADB-401D-A979-D8FAF303F92A}" type="sibTrans" cxnId="{2BF3A49F-56E8-42CA-B0F4-E298DB814B51}">
      <dgm:prSet/>
      <dgm:spPr/>
      <dgm:t>
        <a:bodyPr/>
        <a:lstStyle/>
        <a:p>
          <a:endParaRPr lang="en-US">
            <a:latin typeface="+mj-lt"/>
          </a:endParaRPr>
        </a:p>
      </dgm:t>
    </dgm:pt>
    <dgm:pt modelId="{1A3C13DA-FF44-41FE-81E8-A09BBB8CEE31}">
      <dgm:prSet phldrT="[Text]"/>
      <dgm:spPr>
        <a:solidFill>
          <a:srgbClr val="E0F2FB"/>
        </a:solidFill>
      </dgm:spPr>
      <dgm:t>
        <a:bodyPr/>
        <a:lstStyle/>
        <a:p>
          <a:r>
            <a:rPr lang="en-US" b="1" dirty="0" smtClean="0">
              <a:solidFill>
                <a:srgbClr val="E95A53"/>
              </a:solidFill>
              <a:latin typeface="+mj-lt"/>
            </a:rPr>
            <a:t>Staff position</a:t>
          </a:r>
          <a:endParaRPr lang="en-US" b="1" dirty="0">
            <a:solidFill>
              <a:srgbClr val="E95A53"/>
            </a:solidFill>
            <a:latin typeface="+mj-lt"/>
          </a:endParaRPr>
        </a:p>
      </dgm:t>
    </dgm:pt>
    <dgm:pt modelId="{2B6F7D80-061C-4536-A373-8A4967B509B1}" type="parTrans" cxnId="{EA396B77-BC2F-4931-8A0E-58D45156EEF7}">
      <dgm:prSet/>
      <dgm:spPr/>
      <dgm:t>
        <a:bodyPr/>
        <a:lstStyle/>
        <a:p>
          <a:endParaRPr lang="en-US">
            <a:latin typeface="+mj-lt"/>
          </a:endParaRPr>
        </a:p>
      </dgm:t>
    </dgm:pt>
    <dgm:pt modelId="{CC93FFBD-8A7B-47AB-A56E-0581E79CE99C}" type="sibTrans" cxnId="{EA396B77-BC2F-4931-8A0E-58D45156EEF7}">
      <dgm:prSet/>
      <dgm:spPr/>
      <dgm:t>
        <a:bodyPr/>
        <a:lstStyle/>
        <a:p>
          <a:endParaRPr lang="en-US">
            <a:latin typeface="+mj-lt"/>
          </a:endParaRPr>
        </a:p>
      </dgm:t>
    </dgm:pt>
    <dgm:pt modelId="{2E5C0D6F-CE33-4AEB-93D4-B5AB3355E7F0}">
      <dgm:prSet phldrT="[Text]"/>
      <dgm:spPr>
        <a:solidFill>
          <a:srgbClr val="FEEAC9"/>
        </a:solidFill>
        <a:ln>
          <a:solidFill>
            <a:srgbClr val="FEEAC9">
              <a:alpha val="90000"/>
            </a:srgbClr>
          </a:solidFill>
        </a:ln>
      </dgm:spPr>
      <dgm:t>
        <a:bodyPr/>
        <a:lstStyle/>
        <a:p>
          <a:r>
            <a:rPr lang="en-US" dirty="0" smtClean="0">
              <a:latin typeface="+mj-lt"/>
            </a:rPr>
            <a:t>Provides expertise, advice, and support for line positions.</a:t>
          </a:r>
          <a:endParaRPr lang="en-US" dirty="0">
            <a:latin typeface="+mj-lt"/>
          </a:endParaRPr>
        </a:p>
      </dgm:t>
    </dgm:pt>
    <dgm:pt modelId="{67545E5A-087B-46CD-8DE2-81BF5EC549F6}" type="parTrans" cxnId="{B7350F37-3F6E-4CFB-A435-EB8E8EE64B6F}">
      <dgm:prSet/>
      <dgm:spPr/>
      <dgm:t>
        <a:bodyPr/>
        <a:lstStyle/>
        <a:p>
          <a:endParaRPr lang="en-US">
            <a:latin typeface="+mj-lt"/>
          </a:endParaRPr>
        </a:p>
      </dgm:t>
    </dgm:pt>
    <dgm:pt modelId="{081595FC-F9CE-491F-AF02-C99CA29B83DF}" type="sibTrans" cxnId="{B7350F37-3F6E-4CFB-A435-EB8E8EE64B6F}">
      <dgm:prSet/>
      <dgm:spPr/>
      <dgm:t>
        <a:bodyPr/>
        <a:lstStyle/>
        <a:p>
          <a:endParaRPr lang="en-US">
            <a:latin typeface="+mj-lt"/>
          </a:endParaRPr>
        </a:p>
      </dgm:t>
    </dgm:pt>
    <dgm:pt modelId="{F7526FCC-91F8-4238-AEA3-77EE1AA58F69}" type="pres">
      <dgm:prSet presAssocID="{7CB4D1B2-DA25-4A79-B982-8E40A0B8F456}" presName="list" presStyleCnt="0">
        <dgm:presLayoutVars>
          <dgm:dir/>
          <dgm:animLvl val="lvl"/>
        </dgm:presLayoutVars>
      </dgm:prSet>
      <dgm:spPr/>
      <dgm:t>
        <a:bodyPr/>
        <a:lstStyle/>
        <a:p>
          <a:endParaRPr lang="en-US"/>
        </a:p>
      </dgm:t>
    </dgm:pt>
    <dgm:pt modelId="{4C1CEFDC-3399-4CCF-9708-EBE534C6FA9A}" type="pres">
      <dgm:prSet presAssocID="{B740BF47-3F03-48D5-A11E-EDE00E18A4CE}" presName="posSpace" presStyleCnt="0"/>
      <dgm:spPr/>
    </dgm:pt>
    <dgm:pt modelId="{A8E0294D-F37D-4048-817D-257392FC8D7D}" type="pres">
      <dgm:prSet presAssocID="{B740BF47-3F03-48D5-A11E-EDE00E18A4CE}" presName="vertFlow" presStyleCnt="0"/>
      <dgm:spPr/>
    </dgm:pt>
    <dgm:pt modelId="{10CC9580-2C3B-4B84-B0AB-57D2460331D9}" type="pres">
      <dgm:prSet presAssocID="{B740BF47-3F03-48D5-A11E-EDE00E18A4CE}" presName="topSpace" presStyleCnt="0"/>
      <dgm:spPr/>
    </dgm:pt>
    <dgm:pt modelId="{C7F4B172-F743-409F-8278-BD7921C3C10F}" type="pres">
      <dgm:prSet presAssocID="{B740BF47-3F03-48D5-A11E-EDE00E18A4CE}" presName="firstComp" presStyleCnt="0"/>
      <dgm:spPr/>
    </dgm:pt>
    <dgm:pt modelId="{9C9FCE2E-F713-4EB2-A5F1-ED310BC05A5F}" type="pres">
      <dgm:prSet presAssocID="{B740BF47-3F03-48D5-A11E-EDE00E18A4CE}" presName="firstChild" presStyleLbl="bgAccFollowNode1" presStyleIdx="0" presStyleCnt="2" custScaleX="110449" custLinFactNeighborX="2823"/>
      <dgm:spPr/>
      <dgm:t>
        <a:bodyPr/>
        <a:lstStyle/>
        <a:p>
          <a:endParaRPr lang="en-US"/>
        </a:p>
      </dgm:t>
    </dgm:pt>
    <dgm:pt modelId="{69B61171-954D-4C92-9E44-6C916129F6EA}" type="pres">
      <dgm:prSet presAssocID="{B740BF47-3F03-48D5-A11E-EDE00E18A4CE}" presName="firstChildTx" presStyleLbl="bgAccFollowNode1" presStyleIdx="0" presStyleCnt="2">
        <dgm:presLayoutVars>
          <dgm:bulletEnabled val="1"/>
        </dgm:presLayoutVars>
      </dgm:prSet>
      <dgm:spPr/>
      <dgm:t>
        <a:bodyPr/>
        <a:lstStyle/>
        <a:p>
          <a:endParaRPr lang="en-US"/>
        </a:p>
      </dgm:t>
    </dgm:pt>
    <dgm:pt modelId="{73B816A0-ED5D-4FDF-8E25-3DC6A36D5F17}" type="pres">
      <dgm:prSet presAssocID="{B740BF47-3F03-48D5-A11E-EDE00E18A4CE}" presName="negSpace" presStyleCnt="0"/>
      <dgm:spPr/>
    </dgm:pt>
    <dgm:pt modelId="{398E259C-150C-4EC2-9D11-7025220071B7}" type="pres">
      <dgm:prSet presAssocID="{B740BF47-3F03-48D5-A11E-EDE00E18A4CE}" presName="circle" presStyleLbl="node1" presStyleIdx="0" presStyleCnt="2" custLinFactNeighborX="-19268"/>
      <dgm:spPr/>
      <dgm:t>
        <a:bodyPr/>
        <a:lstStyle/>
        <a:p>
          <a:endParaRPr lang="en-US"/>
        </a:p>
      </dgm:t>
    </dgm:pt>
    <dgm:pt modelId="{3DE3F533-BF73-4CF9-AAFB-4157E07E1D87}" type="pres">
      <dgm:prSet presAssocID="{3147599E-338D-4B1D-AF37-BD5876891328}" presName="transSpace" presStyleCnt="0"/>
      <dgm:spPr/>
    </dgm:pt>
    <dgm:pt modelId="{4BF01E92-0EE2-46A5-82EF-A260839BCD62}" type="pres">
      <dgm:prSet presAssocID="{1A3C13DA-FF44-41FE-81E8-A09BBB8CEE31}" presName="posSpace" presStyleCnt="0"/>
      <dgm:spPr/>
    </dgm:pt>
    <dgm:pt modelId="{A7964EBE-42ED-4FA4-ABA2-745F37B36353}" type="pres">
      <dgm:prSet presAssocID="{1A3C13DA-FF44-41FE-81E8-A09BBB8CEE31}" presName="vertFlow" presStyleCnt="0"/>
      <dgm:spPr/>
    </dgm:pt>
    <dgm:pt modelId="{F5C2EFAA-608F-42A5-85B2-F1A750B6D74A}" type="pres">
      <dgm:prSet presAssocID="{1A3C13DA-FF44-41FE-81E8-A09BBB8CEE31}" presName="topSpace" presStyleCnt="0"/>
      <dgm:spPr/>
    </dgm:pt>
    <dgm:pt modelId="{97E5175D-043B-4D59-806B-16DC8939456A}" type="pres">
      <dgm:prSet presAssocID="{1A3C13DA-FF44-41FE-81E8-A09BBB8CEE31}" presName="firstComp" presStyleCnt="0"/>
      <dgm:spPr/>
    </dgm:pt>
    <dgm:pt modelId="{39E8A01E-6028-41AC-8143-3844FBD30668}" type="pres">
      <dgm:prSet presAssocID="{1A3C13DA-FF44-41FE-81E8-A09BBB8CEE31}" presName="firstChild" presStyleLbl="bgAccFollowNode1" presStyleIdx="1" presStyleCnt="2"/>
      <dgm:spPr/>
      <dgm:t>
        <a:bodyPr/>
        <a:lstStyle/>
        <a:p>
          <a:endParaRPr lang="en-US"/>
        </a:p>
      </dgm:t>
    </dgm:pt>
    <dgm:pt modelId="{9F097EE5-9D54-4827-A07A-7B3183E4BF00}" type="pres">
      <dgm:prSet presAssocID="{1A3C13DA-FF44-41FE-81E8-A09BBB8CEE31}" presName="firstChildTx" presStyleLbl="bgAccFollowNode1" presStyleIdx="1" presStyleCnt="2">
        <dgm:presLayoutVars>
          <dgm:bulletEnabled val="1"/>
        </dgm:presLayoutVars>
      </dgm:prSet>
      <dgm:spPr/>
      <dgm:t>
        <a:bodyPr/>
        <a:lstStyle/>
        <a:p>
          <a:endParaRPr lang="en-US"/>
        </a:p>
      </dgm:t>
    </dgm:pt>
    <dgm:pt modelId="{4FC58ADF-4CAB-40D7-8B67-A6259716E345}" type="pres">
      <dgm:prSet presAssocID="{1A3C13DA-FF44-41FE-81E8-A09BBB8CEE31}" presName="negSpace" presStyleCnt="0"/>
      <dgm:spPr/>
    </dgm:pt>
    <dgm:pt modelId="{379C837C-036F-4FEE-A395-222C00F233EF}" type="pres">
      <dgm:prSet presAssocID="{1A3C13DA-FF44-41FE-81E8-A09BBB8CEE31}" presName="circle" presStyleLbl="node1" presStyleIdx="1" presStyleCnt="2"/>
      <dgm:spPr/>
      <dgm:t>
        <a:bodyPr/>
        <a:lstStyle/>
        <a:p>
          <a:endParaRPr lang="en-US"/>
        </a:p>
      </dgm:t>
    </dgm:pt>
  </dgm:ptLst>
  <dgm:cxnLst>
    <dgm:cxn modelId="{E985DCE1-F86E-4478-BCD8-33DBA6B42ACA}" srcId="{7CB4D1B2-DA25-4A79-B982-8E40A0B8F456}" destId="{B740BF47-3F03-48D5-A11E-EDE00E18A4CE}" srcOrd="0" destOrd="0" parTransId="{316ACC58-DB3F-4C3C-84C7-9DB5DBD4C80D}" sibTransId="{3147599E-338D-4B1D-AF37-BD5876891328}"/>
    <dgm:cxn modelId="{B7C172B6-5D89-48FD-BB20-59CD44F8BDAB}" type="presOf" srcId="{2E5C0D6F-CE33-4AEB-93D4-B5AB3355E7F0}" destId="{39E8A01E-6028-41AC-8143-3844FBD30668}" srcOrd="0" destOrd="0" presId="urn:microsoft.com/office/officeart/2005/8/layout/hList9"/>
    <dgm:cxn modelId="{EA396B77-BC2F-4931-8A0E-58D45156EEF7}" srcId="{7CB4D1B2-DA25-4A79-B982-8E40A0B8F456}" destId="{1A3C13DA-FF44-41FE-81E8-A09BBB8CEE31}" srcOrd="1" destOrd="0" parTransId="{2B6F7D80-061C-4536-A373-8A4967B509B1}" sibTransId="{CC93FFBD-8A7B-47AB-A56E-0581E79CE99C}"/>
    <dgm:cxn modelId="{F4AD3393-76A8-4463-823E-6C5549CF8175}" type="presOf" srcId="{1A3C13DA-FF44-41FE-81E8-A09BBB8CEE31}" destId="{379C837C-036F-4FEE-A395-222C00F233EF}" srcOrd="0" destOrd="0" presId="urn:microsoft.com/office/officeart/2005/8/layout/hList9"/>
    <dgm:cxn modelId="{29A808BF-77FB-4C34-B92E-4B911470B5B2}" type="presOf" srcId="{2E5C0D6F-CE33-4AEB-93D4-B5AB3355E7F0}" destId="{9F097EE5-9D54-4827-A07A-7B3183E4BF00}" srcOrd="1" destOrd="0" presId="urn:microsoft.com/office/officeart/2005/8/layout/hList9"/>
    <dgm:cxn modelId="{CB712D43-C627-4C3E-A51F-49C79C23242D}" type="presOf" srcId="{B740BF47-3F03-48D5-A11E-EDE00E18A4CE}" destId="{398E259C-150C-4EC2-9D11-7025220071B7}" srcOrd="0" destOrd="0" presId="urn:microsoft.com/office/officeart/2005/8/layout/hList9"/>
    <dgm:cxn modelId="{042353A6-3CE8-4994-9B46-F2569FAEA56F}" type="presOf" srcId="{98D8439A-9DBE-4E9C-A644-F76A35CA3A56}" destId="{69B61171-954D-4C92-9E44-6C916129F6EA}" srcOrd="1" destOrd="0" presId="urn:microsoft.com/office/officeart/2005/8/layout/hList9"/>
    <dgm:cxn modelId="{BB85F8F3-0B6E-4327-91C7-521599FE199A}" type="presOf" srcId="{98D8439A-9DBE-4E9C-A644-F76A35CA3A56}" destId="{9C9FCE2E-F713-4EB2-A5F1-ED310BC05A5F}" srcOrd="0" destOrd="0" presId="urn:microsoft.com/office/officeart/2005/8/layout/hList9"/>
    <dgm:cxn modelId="{2FC3357A-03F9-4CC2-9305-BF950FC79026}" type="presOf" srcId="{7CB4D1B2-DA25-4A79-B982-8E40A0B8F456}" destId="{F7526FCC-91F8-4238-AEA3-77EE1AA58F69}" srcOrd="0" destOrd="0" presId="urn:microsoft.com/office/officeart/2005/8/layout/hList9"/>
    <dgm:cxn modelId="{2BF3A49F-56E8-42CA-B0F4-E298DB814B51}" srcId="{B740BF47-3F03-48D5-A11E-EDE00E18A4CE}" destId="{98D8439A-9DBE-4E9C-A644-F76A35CA3A56}" srcOrd="0" destOrd="0" parTransId="{500B577B-877B-4DA1-9F6B-05E0D2ABD09C}" sibTransId="{B81C90A8-8ADB-401D-A979-D8FAF303F92A}"/>
    <dgm:cxn modelId="{B7350F37-3F6E-4CFB-A435-EB8E8EE64B6F}" srcId="{1A3C13DA-FF44-41FE-81E8-A09BBB8CEE31}" destId="{2E5C0D6F-CE33-4AEB-93D4-B5AB3355E7F0}" srcOrd="0" destOrd="0" parTransId="{67545E5A-087B-46CD-8DE2-81BF5EC549F6}" sibTransId="{081595FC-F9CE-491F-AF02-C99CA29B83DF}"/>
    <dgm:cxn modelId="{E77EE1D2-AD0A-40B5-B537-75CC19641051}" type="presParOf" srcId="{F7526FCC-91F8-4238-AEA3-77EE1AA58F69}" destId="{4C1CEFDC-3399-4CCF-9708-EBE534C6FA9A}" srcOrd="0" destOrd="0" presId="urn:microsoft.com/office/officeart/2005/8/layout/hList9"/>
    <dgm:cxn modelId="{9630B84B-D535-40B5-9333-656B471B9646}" type="presParOf" srcId="{F7526FCC-91F8-4238-AEA3-77EE1AA58F69}" destId="{A8E0294D-F37D-4048-817D-257392FC8D7D}" srcOrd="1" destOrd="0" presId="urn:microsoft.com/office/officeart/2005/8/layout/hList9"/>
    <dgm:cxn modelId="{33D100D8-57C7-44BC-9E30-F537639DC3BE}" type="presParOf" srcId="{A8E0294D-F37D-4048-817D-257392FC8D7D}" destId="{10CC9580-2C3B-4B84-B0AB-57D2460331D9}" srcOrd="0" destOrd="0" presId="urn:microsoft.com/office/officeart/2005/8/layout/hList9"/>
    <dgm:cxn modelId="{3FC9222F-20E4-4746-B614-0CF2DF3ABEF2}" type="presParOf" srcId="{A8E0294D-F37D-4048-817D-257392FC8D7D}" destId="{C7F4B172-F743-409F-8278-BD7921C3C10F}" srcOrd="1" destOrd="0" presId="urn:microsoft.com/office/officeart/2005/8/layout/hList9"/>
    <dgm:cxn modelId="{615C8451-4A27-4D61-AAC6-378219ABF7B8}" type="presParOf" srcId="{C7F4B172-F743-409F-8278-BD7921C3C10F}" destId="{9C9FCE2E-F713-4EB2-A5F1-ED310BC05A5F}" srcOrd="0" destOrd="0" presId="urn:microsoft.com/office/officeart/2005/8/layout/hList9"/>
    <dgm:cxn modelId="{FBEBD58E-5F2F-4559-B7B5-CB3C5B1711C4}" type="presParOf" srcId="{C7F4B172-F743-409F-8278-BD7921C3C10F}" destId="{69B61171-954D-4C92-9E44-6C916129F6EA}" srcOrd="1" destOrd="0" presId="urn:microsoft.com/office/officeart/2005/8/layout/hList9"/>
    <dgm:cxn modelId="{17F16725-8D48-44D8-B6B7-0701F7EB55DA}" type="presParOf" srcId="{F7526FCC-91F8-4238-AEA3-77EE1AA58F69}" destId="{73B816A0-ED5D-4FDF-8E25-3DC6A36D5F17}" srcOrd="2" destOrd="0" presId="urn:microsoft.com/office/officeart/2005/8/layout/hList9"/>
    <dgm:cxn modelId="{C5F5B93B-BDBF-4978-92BE-61C08DE51102}" type="presParOf" srcId="{F7526FCC-91F8-4238-AEA3-77EE1AA58F69}" destId="{398E259C-150C-4EC2-9D11-7025220071B7}" srcOrd="3" destOrd="0" presId="urn:microsoft.com/office/officeart/2005/8/layout/hList9"/>
    <dgm:cxn modelId="{668C6FC1-7648-4989-B1A7-9DFAB721A5D2}" type="presParOf" srcId="{F7526FCC-91F8-4238-AEA3-77EE1AA58F69}" destId="{3DE3F533-BF73-4CF9-AAFB-4157E07E1D87}" srcOrd="4" destOrd="0" presId="urn:microsoft.com/office/officeart/2005/8/layout/hList9"/>
    <dgm:cxn modelId="{F222DAA0-74D6-4C89-911E-181A1174914D}" type="presParOf" srcId="{F7526FCC-91F8-4238-AEA3-77EE1AA58F69}" destId="{4BF01E92-0EE2-46A5-82EF-A260839BCD62}" srcOrd="5" destOrd="0" presId="urn:microsoft.com/office/officeart/2005/8/layout/hList9"/>
    <dgm:cxn modelId="{2AC1AEA7-364A-4114-B2F4-21918F0C2903}" type="presParOf" srcId="{F7526FCC-91F8-4238-AEA3-77EE1AA58F69}" destId="{A7964EBE-42ED-4FA4-ABA2-745F37B36353}" srcOrd="6" destOrd="0" presId="urn:microsoft.com/office/officeart/2005/8/layout/hList9"/>
    <dgm:cxn modelId="{3C48D657-7326-41DC-BF0D-CB7808B902E2}" type="presParOf" srcId="{A7964EBE-42ED-4FA4-ABA2-745F37B36353}" destId="{F5C2EFAA-608F-42A5-85B2-F1A750B6D74A}" srcOrd="0" destOrd="0" presId="urn:microsoft.com/office/officeart/2005/8/layout/hList9"/>
    <dgm:cxn modelId="{61421543-03D1-476D-B80C-20272606B35D}" type="presParOf" srcId="{A7964EBE-42ED-4FA4-ABA2-745F37B36353}" destId="{97E5175D-043B-4D59-806B-16DC8939456A}" srcOrd="1" destOrd="0" presId="urn:microsoft.com/office/officeart/2005/8/layout/hList9"/>
    <dgm:cxn modelId="{C1C95E6A-171F-4413-8FAA-816A5BFB5E48}" type="presParOf" srcId="{97E5175D-043B-4D59-806B-16DC8939456A}" destId="{39E8A01E-6028-41AC-8143-3844FBD30668}" srcOrd="0" destOrd="0" presId="urn:microsoft.com/office/officeart/2005/8/layout/hList9"/>
    <dgm:cxn modelId="{83A5D101-5DFF-4283-9AB7-3213D97656FA}" type="presParOf" srcId="{97E5175D-043B-4D59-806B-16DC8939456A}" destId="{9F097EE5-9D54-4827-A07A-7B3183E4BF00}" srcOrd="1" destOrd="0" presId="urn:microsoft.com/office/officeart/2005/8/layout/hList9"/>
    <dgm:cxn modelId="{7E9F517F-78F8-4533-9380-DA8950DA1D51}" type="presParOf" srcId="{F7526FCC-91F8-4238-AEA3-77EE1AA58F69}" destId="{4FC58ADF-4CAB-40D7-8B67-A6259716E345}" srcOrd="7" destOrd="0" presId="urn:microsoft.com/office/officeart/2005/8/layout/hList9"/>
    <dgm:cxn modelId="{512BF4AC-2CAA-4612-9BF2-5B4F46BD1932}" type="presParOf" srcId="{F7526FCC-91F8-4238-AEA3-77EE1AA58F69}" destId="{379C837C-036F-4FEE-A395-222C00F233EF}"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FDC466-C27F-4F46-8702-180E3BC48EE0}">
      <dsp:nvSpPr>
        <dsp:cNvPr id="0" name=""/>
        <dsp:cNvSpPr/>
      </dsp:nvSpPr>
      <dsp:spPr>
        <a:xfrm>
          <a:off x="4118" y="0"/>
          <a:ext cx="3962102" cy="3429000"/>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E95A53"/>
              </a:solidFill>
              <a:latin typeface="Arial" pitchFamily="34" charset="0"/>
              <a:cs typeface="Arial" pitchFamily="34" charset="0"/>
            </a:rPr>
            <a:t>Organizing </a:t>
          </a:r>
          <a:endParaRPr lang="en-US" sz="3000" b="1" kern="1200" dirty="0">
            <a:solidFill>
              <a:srgbClr val="E95A53"/>
            </a:solidFill>
            <a:latin typeface="Arial" pitchFamily="34" charset="0"/>
            <a:cs typeface="Arial" pitchFamily="34" charset="0"/>
          </a:endParaRPr>
        </a:p>
      </dsp:txBody>
      <dsp:txXfrm>
        <a:off x="4118" y="0"/>
        <a:ext cx="3962102" cy="1028700"/>
      </dsp:txXfrm>
    </dsp:sp>
    <dsp:sp modelId="{5F1BD892-710F-46C6-AC63-4EDF149B66CB}">
      <dsp:nvSpPr>
        <dsp:cNvPr id="0" name=""/>
        <dsp:cNvSpPr/>
      </dsp:nvSpPr>
      <dsp:spPr>
        <a:xfrm>
          <a:off x="400329" y="1028700"/>
          <a:ext cx="3169681" cy="222885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Arial" pitchFamily="34" charset="0"/>
              <a:cs typeface="Arial" pitchFamily="34" charset="0"/>
            </a:rPr>
            <a:t>Deciding how best to group organizational activities and resources.</a:t>
          </a:r>
          <a:endParaRPr lang="en-US" sz="3000" kern="1200" dirty="0">
            <a:solidFill>
              <a:schemeClr val="tx1"/>
            </a:solidFill>
            <a:latin typeface="Arial" pitchFamily="34" charset="0"/>
            <a:cs typeface="Arial" pitchFamily="34" charset="0"/>
          </a:endParaRPr>
        </a:p>
      </dsp:txBody>
      <dsp:txXfrm>
        <a:off x="400329" y="1028700"/>
        <a:ext cx="3169681" cy="2228850"/>
      </dsp:txXfrm>
    </dsp:sp>
    <dsp:sp modelId="{2DB1A40C-1E18-4274-993F-A519B67BC05B}">
      <dsp:nvSpPr>
        <dsp:cNvPr id="0" name=""/>
        <dsp:cNvSpPr/>
      </dsp:nvSpPr>
      <dsp:spPr>
        <a:xfrm>
          <a:off x="4263378" y="0"/>
          <a:ext cx="3962102" cy="34290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E95A53"/>
              </a:solidFill>
              <a:latin typeface="Arial" pitchFamily="34" charset="0"/>
              <a:cs typeface="Arial" pitchFamily="34" charset="0"/>
            </a:rPr>
            <a:t>Organization structure</a:t>
          </a:r>
          <a:endParaRPr lang="en-US" sz="3000" b="1" kern="1200" dirty="0">
            <a:solidFill>
              <a:srgbClr val="E95A53"/>
            </a:solidFill>
            <a:latin typeface="Arial" pitchFamily="34" charset="0"/>
            <a:cs typeface="Arial" pitchFamily="34" charset="0"/>
          </a:endParaRPr>
        </a:p>
      </dsp:txBody>
      <dsp:txXfrm>
        <a:off x="4263378" y="0"/>
        <a:ext cx="3962102" cy="1028700"/>
      </dsp:txXfrm>
    </dsp:sp>
    <dsp:sp modelId="{5DEE807F-B165-4C61-A8C8-51E6872B1DE7}">
      <dsp:nvSpPr>
        <dsp:cNvPr id="0" name=""/>
        <dsp:cNvSpPr/>
      </dsp:nvSpPr>
      <dsp:spPr>
        <a:xfrm>
          <a:off x="4659589" y="1028700"/>
          <a:ext cx="3169681" cy="222885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Arial" pitchFamily="34" charset="0"/>
              <a:cs typeface="Arial" pitchFamily="34" charset="0"/>
            </a:rPr>
            <a:t>The set of elements that can be used to configure an organization.</a:t>
          </a:r>
          <a:endParaRPr lang="en-US" sz="3000" kern="1200" dirty="0">
            <a:solidFill>
              <a:schemeClr val="tx1"/>
            </a:solidFill>
            <a:latin typeface="Arial" pitchFamily="34" charset="0"/>
            <a:cs typeface="Arial" pitchFamily="34" charset="0"/>
          </a:endParaRPr>
        </a:p>
      </dsp:txBody>
      <dsp:txXfrm>
        <a:off x="4659589" y="1028700"/>
        <a:ext cx="3169681" cy="22288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BDF8AC-A6BF-43D4-887C-44BBA1128840}">
      <dsp:nvSpPr>
        <dsp:cNvPr id="0" name=""/>
        <dsp:cNvSpPr/>
      </dsp:nvSpPr>
      <dsp:spPr>
        <a:xfrm>
          <a:off x="0" y="107553"/>
          <a:ext cx="2452687" cy="1471612"/>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Designing jobs</a:t>
          </a:r>
          <a:endParaRPr lang="en-US" sz="2800" kern="1200" dirty="0">
            <a:solidFill>
              <a:schemeClr val="tx1"/>
            </a:solidFill>
            <a:latin typeface="Arial" pitchFamily="34" charset="0"/>
            <a:cs typeface="Arial" pitchFamily="34" charset="0"/>
          </a:endParaRPr>
        </a:p>
      </dsp:txBody>
      <dsp:txXfrm>
        <a:off x="0" y="107553"/>
        <a:ext cx="2452687" cy="1471612"/>
      </dsp:txXfrm>
    </dsp:sp>
    <dsp:sp modelId="{834BE727-DA38-4567-8A12-777F4A2EA308}">
      <dsp:nvSpPr>
        <dsp:cNvPr id="0" name=""/>
        <dsp:cNvSpPr/>
      </dsp:nvSpPr>
      <dsp:spPr>
        <a:xfrm>
          <a:off x="2697956" y="107553"/>
          <a:ext cx="2452687" cy="1471612"/>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Grouping jobs</a:t>
          </a:r>
          <a:endParaRPr lang="en-US" sz="2800" kern="1200" dirty="0">
            <a:solidFill>
              <a:schemeClr val="tx1"/>
            </a:solidFill>
            <a:latin typeface="Arial" pitchFamily="34" charset="0"/>
            <a:cs typeface="Arial" pitchFamily="34" charset="0"/>
          </a:endParaRPr>
        </a:p>
      </dsp:txBody>
      <dsp:txXfrm>
        <a:off x="2697956" y="107553"/>
        <a:ext cx="2452687" cy="1471612"/>
      </dsp:txXfrm>
    </dsp:sp>
    <dsp:sp modelId="{D1398674-916B-4747-9C91-EB60B3F3368E}">
      <dsp:nvSpPr>
        <dsp:cNvPr id="0" name=""/>
        <dsp:cNvSpPr/>
      </dsp:nvSpPr>
      <dsp:spPr>
        <a:xfrm>
          <a:off x="5395912" y="107553"/>
          <a:ext cx="2452687" cy="1471612"/>
        </a:xfrm>
        <a:prstGeom prst="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Establishing reporting relationships</a:t>
          </a:r>
          <a:endParaRPr lang="en-US" sz="2800" kern="1200" dirty="0">
            <a:solidFill>
              <a:schemeClr val="tx1"/>
            </a:solidFill>
            <a:latin typeface="Arial" pitchFamily="34" charset="0"/>
            <a:cs typeface="Arial" pitchFamily="34" charset="0"/>
          </a:endParaRPr>
        </a:p>
      </dsp:txBody>
      <dsp:txXfrm>
        <a:off x="5395912" y="107553"/>
        <a:ext cx="2452687" cy="1471612"/>
      </dsp:txXfrm>
    </dsp:sp>
    <dsp:sp modelId="{683FBED5-9B5C-4628-88A4-734A2788B651}">
      <dsp:nvSpPr>
        <dsp:cNvPr id="0" name=""/>
        <dsp:cNvSpPr/>
      </dsp:nvSpPr>
      <dsp:spPr>
        <a:xfrm>
          <a:off x="0" y="1824434"/>
          <a:ext cx="2452687" cy="1471612"/>
        </a:xfrm>
        <a:prstGeom prst="rect">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Distributing authority</a:t>
          </a:r>
          <a:endParaRPr lang="en-US" sz="2800" kern="1200" dirty="0">
            <a:solidFill>
              <a:schemeClr val="tx1"/>
            </a:solidFill>
            <a:latin typeface="Arial" pitchFamily="34" charset="0"/>
            <a:cs typeface="Arial" pitchFamily="34" charset="0"/>
          </a:endParaRPr>
        </a:p>
      </dsp:txBody>
      <dsp:txXfrm>
        <a:off x="0" y="1824434"/>
        <a:ext cx="2452687" cy="1471612"/>
      </dsp:txXfrm>
    </dsp:sp>
    <dsp:sp modelId="{11A740FC-8D10-4225-99AD-DED0B069EE47}">
      <dsp:nvSpPr>
        <dsp:cNvPr id="0" name=""/>
        <dsp:cNvSpPr/>
      </dsp:nvSpPr>
      <dsp:spPr>
        <a:xfrm>
          <a:off x="2697956" y="1824434"/>
          <a:ext cx="2452687" cy="1471612"/>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Coordinating activities</a:t>
          </a:r>
          <a:endParaRPr lang="en-US" sz="2800" kern="1200" dirty="0">
            <a:solidFill>
              <a:schemeClr val="tx1"/>
            </a:solidFill>
            <a:latin typeface="Arial" pitchFamily="34" charset="0"/>
            <a:cs typeface="Arial" pitchFamily="34" charset="0"/>
          </a:endParaRPr>
        </a:p>
      </dsp:txBody>
      <dsp:txXfrm>
        <a:off x="2697956" y="1824434"/>
        <a:ext cx="2452687" cy="1471612"/>
      </dsp:txXfrm>
    </dsp:sp>
    <dsp:sp modelId="{EFF2520B-94B4-484F-99E8-4EADFF9BAB36}">
      <dsp:nvSpPr>
        <dsp:cNvPr id="0" name=""/>
        <dsp:cNvSpPr/>
      </dsp:nvSpPr>
      <dsp:spPr>
        <a:xfrm>
          <a:off x="5395912" y="1824434"/>
          <a:ext cx="2452687" cy="1471612"/>
        </a:xfrm>
        <a:prstGeom prst="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Arial" pitchFamily="34" charset="0"/>
              <a:cs typeface="Arial" pitchFamily="34" charset="0"/>
            </a:rPr>
            <a:t>Differentiating among positions</a:t>
          </a:r>
          <a:endParaRPr lang="en-US" sz="2800" kern="1200" dirty="0">
            <a:solidFill>
              <a:schemeClr val="tx1"/>
            </a:solidFill>
            <a:latin typeface="Arial" pitchFamily="34" charset="0"/>
            <a:cs typeface="Arial" pitchFamily="34" charset="0"/>
          </a:endParaRPr>
        </a:p>
      </dsp:txBody>
      <dsp:txXfrm>
        <a:off x="5395912" y="1824434"/>
        <a:ext cx="2452687" cy="14716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961C52-1813-44AC-BE86-0A8BC14528ED}">
      <dsp:nvSpPr>
        <dsp:cNvPr id="0" name=""/>
        <dsp:cNvSpPr/>
      </dsp:nvSpPr>
      <dsp:spPr>
        <a:xfrm>
          <a:off x="918" y="1611"/>
          <a:ext cx="7999163" cy="941139"/>
        </a:xfrm>
        <a:prstGeom prst="roundRect">
          <a:avLst>
            <a:gd name="adj" fmla="val 10000"/>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latin typeface="Arial" pitchFamily="34" charset="0"/>
              <a:cs typeface="Arial" pitchFamily="34" charset="0"/>
            </a:rPr>
            <a:t>Alternatives to Specialization</a:t>
          </a:r>
          <a:endParaRPr lang="en-US" sz="4200" kern="1200" dirty="0">
            <a:latin typeface="Arial" pitchFamily="34" charset="0"/>
            <a:cs typeface="Arial" pitchFamily="34" charset="0"/>
          </a:endParaRPr>
        </a:p>
      </dsp:txBody>
      <dsp:txXfrm>
        <a:off x="918" y="1611"/>
        <a:ext cx="7999163" cy="941139"/>
      </dsp:txXfrm>
    </dsp:sp>
    <dsp:sp modelId="{543AA71C-517B-4BAA-A6D9-FCA862B5CFF9}">
      <dsp:nvSpPr>
        <dsp:cNvPr id="0" name=""/>
        <dsp:cNvSpPr/>
      </dsp:nvSpPr>
      <dsp:spPr>
        <a:xfrm>
          <a:off x="918" y="1078830"/>
          <a:ext cx="5225301" cy="941139"/>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Arial" pitchFamily="34" charset="0"/>
              <a:cs typeface="Arial" pitchFamily="34" charset="0"/>
            </a:rPr>
            <a:t>Job characteristics approach</a:t>
          </a:r>
          <a:endParaRPr lang="en-US" sz="3000" kern="1200" dirty="0">
            <a:solidFill>
              <a:schemeClr val="tx1"/>
            </a:solidFill>
            <a:latin typeface="Arial" pitchFamily="34" charset="0"/>
            <a:cs typeface="Arial" pitchFamily="34" charset="0"/>
          </a:endParaRPr>
        </a:p>
      </dsp:txBody>
      <dsp:txXfrm>
        <a:off x="918" y="1078830"/>
        <a:ext cx="5225301" cy="941139"/>
      </dsp:txXfrm>
    </dsp:sp>
    <dsp:sp modelId="{8DB79735-67CC-4C37-A0E2-C03BF677DA36}">
      <dsp:nvSpPr>
        <dsp:cNvPr id="0" name=""/>
        <dsp:cNvSpPr/>
      </dsp:nvSpPr>
      <dsp:spPr>
        <a:xfrm>
          <a:off x="918" y="2156049"/>
          <a:ext cx="2558913" cy="941139"/>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solidFill>
                <a:schemeClr val="tx1"/>
              </a:solidFill>
              <a:latin typeface="Arial" pitchFamily="34" charset="0"/>
              <a:cs typeface="Arial" pitchFamily="34" charset="0"/>
            </a:rPr>
            <a:t>Job rotation</a:t>
          </a:r>
          <a:endParaRPr lang="en-US" sz="2600" kern="1200" dirty="0">
            <a:solidFill>
              <a:schemeClr val="tx1"/>
            </a:solidFill>
            <a:latin typeface="Arial" pitchFamily="34" charset="0"/>
            <a:cs typeface="Arial" pitchFamily="34" charset="0"/>
          </a:endParaRPr>
        </a:p>
      </dsp:txBody>
      <dsp:txXfrm>
        <a:off x="918" y="2156049"/>
        <a:ext cx="2558913" cy="941139"/>
      </dsp:txXfrm>
    </dsp:sp>
    <dsp:sp modelId="{F9BAC6F4-4C78-4696-9E3E-F7CF93E5631D}">
      <dsp:nvSpPr>
        <dsp:cNvPr id="0" name=""/>
        <dsp:cNvSpPr/>
      </dsp:nvSpPr>
      <dsp:spPr>
        <a:xfrm>
          <a:off x="2667306" y="2156049"/>
          <a:ext cx="2558913" cy="941139"/>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itchFamily="34" charset="0"/>
              <a:cs typeface="Arial" pitchFamily="34" charset="0"/>
            </a:rPr>
            <a:t>Job enlargement</a:t>
          </a:r>
          <a:endParaRPr lang="en-US" sz="2600" kern="1200" dirty="0">
            <a:solidFill>
              <a:schemeClr val="tx1"/>
            </a:solidFill>
            <a:latin typeface="Arial" pitchFamily="34" charset="0"/>
            <a:cs typeface="Arial" pitchFamily="34" charset="0"/>
          </a:endParaRPr>
        </a:p>
      </dsp:txBody>
      <dsp:txXfrm>
        <a:off x="2667306" y="2156049"/>
        <a:ext cx="2558913" cy="941139"/>
      </dsp:txXfrm>
    </dsp:sp>
    <dsp:sp modelId="{484660E3-5C1C-4690-82AC-81275A67BEBC}">
      <dsp:nvSpPr>
        <dsp:cNvPr id="0" name=""/>
        <dsp:cNvSpPr/>
      </dsp:nvSpPr>
      <dsp:spPr>
        <a:xfrm>
          <a:off x="5441168" y="1078830"/>
          <a:ext cx="2558913" cy="941139"/>
        </a:xfrm>
        <a:prstGeom prst="roundRect">
          <a:avLst>
            <a:gd name="adj" fmla="val 10000"/>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smtClean="0">
              <a:solidFill>
                <a:schemeClr val="tx1"/>
              </a:solidFill>
              <a:latin typeface="Arial" pitchFamily="34" charset="0"/>
              <a:cs typeface="Arial" pitchFamily="34" charset="0"/>
            </a:rPr>
            <a:t>Work teams</a:t>
          </a:r>
          <a:endParaRPr lang="en-US" sz="3000" kern="1200" dirty="0">
            <a:solidFill>
              <a:schemeClr val="tx1"/>
            </a:solidFill>
            <a:latin typeface="Arial" pitchFamily="34" charset="0"/>
            <a:cs typeface="Arial" pitchFamily="34" charset="0"/>
          </a:endParaRPr>
        </a:p>
      </dsp:txBody>
      <dsp:txXfrm>
        <a:off x="5441168" y="1078830"/>
        <a:ext cx="2558913" cy="941139"/>
      </dsp:txXfrm>
    </dsp:sp>
    <dsp:sp modelId="{8ED535ED-09AD-4663-B8FD-80FC02747182}">
      <dsp:nvSpPr>
        <dsp:cNvPr id="0" name=""/>
        <dsp:cNvSpPr/>
      </dsp:nvSpPr>
      <dsp:spPr>
        <a:xfrm>
          <a:off x="5441168" y="2156049"/>
          <a:ext cx="2558913" cy="941139"/>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latin typeface="Arial" pitchFamily="34" charset="0"/>
              <a:cs typeface="Arial" pitchFamily="34" charset="0"/>
            </a:rPr>
            <a:t>Job enrichment</a:t>
          </a:r>
          <a:endParaRPr lang="en-US" sz="2600" kern="1200" dirty="0">
            <a:solidFill>
              <a:schemeClr val="tx1"/>
            </a:solidFill>
            <a:latin typeface="Arial" pitchFamily="34" charset="0"/>
            <a:cs typeface="Arial" pitchFamily="34" charset="0"/>
          </a:endParaRPr>
        </a:p>
      </dsp:txBody>
      <dsp:txXfrm>
        <a:off x="5441168" y="2156049"/>
        <a:ext cx="2558913" cy="9411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28EE2D-2070-48B1-AF37-17065C177C2A}">
      <dsp:nvSpPr>
        <dsp:cNvPr id="0" name=""/>
        <dsp:cNvSpPr/>
      </dsp:nvSpPr>
      <dsp:spPr>
        <a:xfrm>
          <a:off x="371160" y="817"/>
          <a:ext cx="3383942" cy="2030365"/>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Arial" pitchFamily="34" charset="0"/>
              <a:cs typeface="Arial" pitchFamily="34" charset="0"/>
            </a:rPr>
            <a:t>Clarifying the chain of command</a:t>
          </a:r>
          <a:endParaRPr lang="en-US" sz="4100" kern="1200" dirty="0">
            <a:latin typeface="Arial" pitchFamily="34" charset="0"/>
            <a:cs typeface="Arial" pitchFamily="34" charset="0"/>
          </a:endParaRPr>
        </a:p>
      </dsp:txBody>
      <dsp:txXfrm>
        <a:off x="371160" y="817"/>
        <a:ext cx="3383942" cy="2030365"/>
      </dsp:txXfrm>
    </dsp:sp>
    <dsp:sp modelId="{E603F9DB-066D-4CAE-AF3A-95FBAA686A1A}">
      <dsp:nvSpPr>
        <dsp:cNvPr id="0" name=""/>
        <dsp:cNvSpPr/>
      </dsp:nvSpPr>
      <dsp:spPr>
        <a:xfrm>
          <a:off x="4093497" y="817"/>
          <a:ext cx="3383942" cy="2030365"/>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latin typeface="Arial" pitchFamily="34" charset="0"/>
              <a:cs typeface="Arial" pitchFamily="34" charset="0"/>
            </a:rPr>
            <a:t>The span of management</a:t>
          </a:r>
          <a:endParaRPr lang="en-US" sz="4100" kern="1200" dirty="0">
            <a:latin typeface="Arial" pitchFamily="34" charset="0"/>
            <a:cs typeface="Arial" pitchFamily="34" charset="0"/>
          </a:endParaRPr>
        </a:p>
      </dsp:txBody>
      <dsp:txXfrm>
        <a:off x="4093497" y="817"/>
        <a:ext cx="3383942" cy="20303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46BBBA-0B34-410F-BFB6-0BDDE5576323}">
      <dsp:nvSpPr>
        <dsp:cNvPr id="0" name=""/>
        <dsp:cNvSpPr/>
      </dsp:nvSpPr>
      <dsp:spPr>
        <a:xfrm>
          <a:off x="3981" y="0"/>
          <a:ext cx="8145437" cy="1574800"/>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E95A53"/>
              </a:solidFill>
              <a:latin typeface="Arial" pitchFamily="34" charset="0"/>
              <a:cs typeface="Arial" pitchFamily="34" charset="0"/>
            </a:rPr>
            <a:t>Chain of command</a:t>
          </a:r>
          <a:endParaRPr lang="en-US" sz="3600" b="1" kern="1200" dirty="0">
            <a:solidFill>
              <a:srgbClr val="E95A53"/>
            </a:solidFill>
            <a:latin typeface="Arial" pitchFamily="34" charset="0"/>
            <a:cs typeface="Arial" pitchFamily="34" charset="0"/>
          </a:endParaRPr>
        </a:p>
      </dsp:txBody>
      <dsp:txXfrm>
        <a:off x="3981" y="0"/>
        <a:ext cx="8145437" cy="472440"/>
      </dsp:txXfrm>
    </dsp:sp>
    <dsp:sp modelId="{3348DC66-C386-4034-9887-511EAF68BF75}">
      <dsp:nvSpPr>
        <dsp:cNvPr id="0" name=""/>
        <dsp:cNvSpPr/>
      </dsp:nvSpPr>
      <dsp:spPr>
        <a:xfrm>
          <a:off x="818524" y="577765"/>
          <a:ext cx="6516350" cy="812969"/>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Arial" pitchFamily="34" charset="0"/>
              <a:cs typeface="Arial" pitchFamily="34" charset="0"/>
            </a:rPr>
            <a:t>A clear and distinct line of authority among positions in the organization.</a:t>
          </a:r>
          <a:endParaRPr lang="en-US" sz="2500" kern="1200" dirty="0">
            <a:solidFill>
              <a:schemeClr val="tx1"/>
            </a:solidFill>
            <a:latin typeface="Arial" pitchFamily="34" charset="0"/>
            <a:cs typeface="Arial" pitchFamily="34" charset="0"/>
          </a:endParaRPr>
        </a:p>
      </dsp:txBody>
      <dsp:txXfrm>
        <a:off x="818524" y="577765"/>
        <a:ext cx="6516350" cy="81296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E2E3E6-B495-4DAB-AD83-30A209823454}">
      <dsp:nvSpPr>
        <dsp:cNvPr id="0" name=""/>
        <dsp:cNvSpPr/>
      </dsp:nvSpPr>
      <dsp:spPr>
        <a:xfrm>
          <a:off x="4271" y="0"/>
          <a:ext cx="4108846" cy="1905000"/>
        </a:xfrm>
        <a:prstGeom prst="roundRect">
          <a:avLst>
            <a:gd name="adj" fmla="val 10000"/>
          </a:avLst>
        </a:prstGeom>
        <a:solidFill>
          <a:srgbClr val="00A3B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smtClean="0">
              <a:solidFill>
                <a:schemeClr val="bg1"/>
              </a:solidFill>
              <a:latin typeface="Arial" pitchFamily="34" charset="0"/>
              <a:cs typeface="Arial" pitchFamily="34" charset="0"/>
            </a:rPr>
            <a:t>Unity of command</a:t>
          </a:r>
          <a:endParaRPr lang="en-US" sz="2700" i="1" kern="1200" dirty="0">
            <a:solidFill>
              <a:schemeClr val="bg1"/>
            </a:solidFill>
            <a:latin typeface="Arial" pitchFamily="34" charset="0"/>
            <a:cs typeface="Arial" pitchFamily="34" charset="0"/>
          </a:endParaRPr>
        </a:p>
      </dsp:txBody>
      <dsp:txXfrm>
        <a:off x="4271" y="0"/>
        <a:ext cx="4108846" cy="571500"/>
      </dsp:txXfrm>
    </dsp:sp>
    <dsp:sp modelId="{9970D913-5FCB-4FBE-855B-18DDECFA165D}">
      <dsp:nvSpPr>
        <dsp:cNvPr id="0" name=""/>
        <dsp:cNvSpPr/>
      </dsp:nvSpPr>
      <dsp:spPr>
        <a:xfrm>
          <a:off x="415156" y="571500"/>
          <a:ext cx="3287077" cy="123825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pitchFamily="34" charset="0"/>
              <a:cs typeface="Arial" pitchFamily="34" charset="0"/>
            </a:rPr>
            <a:t>Each person has a clear reporting relationship to one boss.</a:t>
          </a:r>
          <a:endParaRPr lang="en-US" sz="2100" kern="1200" dirty="0">
            <a:solidFill>
              <a:schemeClr val="tx1"/>
            </a:solidFill>
            <a:latin typeface="Arial" pitchFamily="34" charset="0"/>
            <a:cs typeface="Arial" pitchFamily="34" charset="0"/>
          </a:endParaRPr>
        </a:p>
      </dsp:txBody>
      <dsp:txXfrm>
        <a:off x="415156" y="571500"/>
        <a:ext cx="3287077" cy="1238250"/>
      </dsp:txXfrm>
    </dsp:sp>
    <dsp:sp modelId="{9794796D-F320-4B6D-A2FB-E2CC0A541EB0}">
      <dsp:nvSpPr>
        <dsp:cNvPr id="0" name=""/>
        <dsp:cNvSpPr/>
      </dsp:nvSpPr>
      <dsp:spPr>
        <a:xfrm>
          <a:off x="4421281" y="0"/>
          <a:ext cx="4108846" cy="1905000"/>
        </a:xfrm>
        <a:prstGeom prst="roundRect">
          <a:avLst>
            <a:gd name="adj" fmla="val 10000"/>
          </a:avLst>
        </a:prstGeom>
        <a:solidFill>
          <a:srgbClr val="848BB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dirty="0" smtClean="0">
              <a:solidFill>
                <a:schemeClr val="bg1"/>
              </a:solidFill>
              <a:latin typeface="Arial" pitchFamily="34" charset="0"/>
              <a:cs typeface="Arial" pitchFamily="34" charset="0"/>
            </a:rPr>
            <a:t>Scalar principle</a:t>
          </a:r>
          <a:endParaRPr lang="en-US" sz="2700" i="1" kern="1200" dirty="0">
            <a:solidFill>
              <a:schemeClr val="bg1"/>
            </a:solidFill>
            <a:latin typeface="Arial" pitchFamily="34" charset="0"/>
            <a:cs typeface="Arial" pitchFamily="34" charset="0"/>
          </a:endParaRPr>
        </a:p>
      </dsp:txBody>
      <dsp:txXfrm>
        <a:off x="4421281" y="0"/>
        <a:ext cx="4108846" cy="571500"/>
      </dsp:txXfrm>
    </dsp:sp>
    <dsp:sp modelId="{9C9DDD92-2340-47DD-8C78-39A7AC52C7AC}">
      <dsp:nvSpPr>
        <dsp:cNvPr id="0" name=""/>
        <dsp:cNvSpPr/>
      </dsp:nvSpPr>
      <dsp:spPr>
        <a:xfrm>
          <a:off x="4832166" y="571500"/>
          <a:ext cx="3287077" cy="123825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Arial" pitchFamily="34" charset="0"/>
              <a:cs typeface="Arial" pitchFamily="34" charset="0"/>
            </a:rPr>
            <a:t>A clear and unbroken line of authority from lowest to highest position.</a:t>
          </a:r>
          <a:endParaRPr lang="en-US" sz="2100" kern="1200" dirty="0">
            <a:solidFill>
              <a:schemeClr val="tx1"/>
            </a:solidFill>
            <a:latin typeface="Arial" pitchFamily="34" charset="0"/>
            <a:cs typeface="Arial" pitchFamily="34" charset="0"/>
          </a:endParaRPr>
        </a:p>
      </dsp:txBody>
      <dsp:txXfrm>
        <a:off x="4832166" y="571500"/>
        <a:ext cx="3287077" cy="12382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C490A1-543E-4DF4-AD1C-204A724DE14E}">
      <dsp:nvSpPr>
        <dsp:cNvPr id="0" name=""/>
        <dsp:cNvSpPr/>
      </dsp:nvSpPr>
      <dsp:spPr>
        <a:xfrm>
          <a:off x="0" y="133949"/>
          <a:ext cx="7467600" cy="9360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rgbClr val="E95A53"/>
              </a:solidFill>
              <a:latin typeface="+mj-lt"/>
            </a:rPr>
            <a:t>Authority </a:t>
          </a:r>
          <a:endParaRPr lang="en-US" sz="4000" b="1" kern="1200" dirty="0">
            <a:solidFill>
              <a:srgbClr val="E95A53"/>
            </a:solidFill>
            <a:latin typeface="+mj-lt"/>
          </a:endParaRPr>
        </a:p>
      </dsp:txBody>
      <dsp:txXfrm>
        <a:off x="0" y="133949"/>
        <a:ext cx="7467600" cy="936000"/>
      </dsp:txXfrm>
    </dsp:sp>
    <dsp:sp modelId="{4AD864D4-B6A9-4BF7-8100-090EB825DD7D}">
      <dsp:nvSpPr>
        <dsp:cNvPr id="0" name=""/>
        <dsp:cNvSpPr/>
      </dsp:nvSpPr>
      <dsp:spPr>
        <a:xfrm>
          <a:off x="0" y="1069950"/>
          <a:ext cx="7467600" cy="66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latin typeface="+mj-lt"/>
            </a:rPr>
            <a:t>Power legitimized by the organization.</a:t>
          </a:r>
          <a:endParaRPr lang="en-US" sz="3100" kern="1200" dirty="0">
            <a:latin typeface="+mj-lt"/>
          </a:endParaRPr>
        </a:p>
      </dsp:txBody>
      <dsp:txXfrm>
        <a:off x="0" y="1069950"/>
        <a:ext cx="7467600" cy="662400"/>
      </dsp:txXfrm>
    </dsp:sp>
    <dsp:sp modelId="{1D5B4293-B0EF-4B45-BF21-2C71432B45D0}">
      <dsp:nvSpPr>
        <dsp:cNvPr id="0" name=""/>
        <dsp:cNvSpPr/>
      </dsp:nvSpPr>
      <dsp:spPr>
        <a:xfrm>
          <a:off x="0" y="1732350"/>
          <a:ext cx="7467600" cy="9360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rgbClr val="E95A53"/>
              </a:solidFill>
              <a:latin typeface="+mj-lt"/>
            </a:rPr>
            <a:t>Delegation </a:t>
          </a:r>
          <a:endParaRPr lang="en-US" sz="4000" b="1" kern="1200" dirty="0">
            <a:solidFill>
              <a:srgbClr val="E95A53"/>
            </a:solidFill>
            <a:latin typeface="+mj-lt"/>
          </a:endParaRPr>
        </a:p>
      </dsp:txBody>
      <dsp:txXfrm>
        <a:off x="0" y="1732350"/>
        <a:ext cx="7467600" cy="936000"/>
      </dsp:txXfrm>
    </dsp:sp>
    <dsp:sp modelId="{3A0A1A7A-EA9F-4EEC-936D-D7AA9F1018C0}">
      <dsp:nvSpPr>
        <dsp:cNvPr id="0" name=""/>
        <dsp:cNvSpPr/>
      </dsp:nvSpPr>
      <dsp:spPr>
        <a:xfrm>
          <a:off x="0" y="2668350"/>
          <a:ext cx="7467600"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latin typeface="+mj-lt"/>
            </a:rPr>
            <a:t>The process by which managers assign work to subordinates.</a:t>
          </a:r>
          <a:endParaRPr lang="en-US" sz="3100" kern="1200" dirty="0">
            <a:latin typeface="+mj-lt"/>
          </a:endParaRPr>
        </a:p>
      </dsp:txBody>
      <dsp:txXfrm>
        <a:off x="0" y="2668350"/>
        <a:ext cx="7467600" cy="9315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9A787E-0819-4AB8-B11C-DB5964F3F1ED}">
      <dsp:nvSpPr>
        <dsp:cNvPr id="0" name=""/>
        <dsp:cNvSpPr/>
      </dsp:nvSpPr>
      <dsp:spPr>
        <a:xfrm>
          <a:off x="2146845" y="1030338"/>
          <a:ext cx="3862089" cy="2576013"/>
        </a:xfrm>
        <a:prstGeom prst="rect">
          <a:avLst/>
        </a:prstGeom>
        <a:solidFill>
          <a:srgbClr val="D8E8C4">
            <a:alpha val="90000"/>
          </a:srgbClr>
        </a:solidFill>
        <a:ln w="9525" cap="flat" cmpd="sng" algn="ctr">
          <a:solidFill>
            <a:srgbClr val="D8E8C4"/>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latin typeface="Arial" pitchFamily="34" charset="0"/>
              <a:cs typeface="Arial" pitchFamily="34" charset="0"/>
            </a:rPr>
            <a:t>The process of linking the activities of the various departments in the organization.</a:t>
          </a:r>
          <a:endParaRPr lang="en-US" sz="2700" kern="1200" dirty="0">
            <a:solidFill>
              <a:schemeClr val="tx1"/>
            </a:solidFill>
            <a:latin typeface="Arial" pitchFamily="34" charset="0"/>
            <a:cs typeface="Arial" pitchFamily="34" charset="0"/>
          </a:endParaRPr>
        </a:p>
      </dsp:txBody>
      <dsp:txXfrm>
        <a:off x="2764780" y="1030338"/>
        <a:ext cx="3244155" cy="2576013"/>
      </dsp:txXfrm>
    </dsp:sp>
    <dsp:sp modelId="{B644345B-304D-4FB0-A8C3-C3BCC04B13A7}">
      <dsp:nvSpPr>
        <dsp:cNvPr id="0" name=""/>
        <dsp:cNvSpPr/>
      </dsp:nvSpPr>
      <dsp:spPr>
        <a:xfrm>
          <a:off x="87064" y="447"/>
          <a:ext cx="2574726" cy="2574726"/>
        </a:xfrm>
        <a:prstGeom prst="ellipse">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Arial" pitchFamily="34" charset="0"/>
              <a:cs typeface="Arial" pitchFamily="34" charset="0"/>
            </a:rPr>
            <a:t>Coordination </a:t>
          </a:r>
          <a:endParaRPr lang="en-US" sz="2300" b="1" kern="1200" dirty="0">
            <a:solidFill>
              <a:srgbClr val="E95A53"/>
            </a:solidFill>
            <a:latin typeface="Arial" pitchFamily="34" charset="0"/>
            <a:cs typeface="Arial" pitchFamily="34" charset="0"/>
          </a:endParaRPr>
        </a:p>
      </dsp:txBody>
      <dsp:txXfrm>
        <a:off x="87064" y="447"/>
        <a:ext cx="2574726" cy="257472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9FCE2E-F713-4EB2-A5F1-ED310BC05A5F}">
      <dsp:nvSpPr>
        <dsp:cNvPr id="0" name=""/>
        <dsp:cNvSpPr/>
      </dsp:nvSpPr>
      <dsp:spPr>
        <a:xfrm>
          <a:off x="1239985" y="920637"/>
          <a:ext cx="2980545" cy="1629663"/>
        </a:xfrm>
        <a:prstGeom prst="rect">
          <a:avLst/>
        </a:prstGeom>
        <a:solidFill>
          <a:srgbClr val="FEEAC9"/>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In the direct chain of command, responsible for achievement of organizational goals.</a:t>
          </a:r>
          <a:endParaRPr lang="en-US" sz="2000" kern="1200" dirty="0">
            <a:latin typeface="+mj-lt"/>
          </a:endParaRPr>
        </a:p>
      </dsp:txBody>
      <dsp:txXfrm>
        <a:off x="1716873" y="920637"/>
        <a:ext cx="2503658" cy="1629663"/>
      </dsp:txXfrm>
    </dsp:sp>
    <dsp:sp modelId="{398E259C-150C-4EC2-9D11-7025220071B7}">
      <dsp:nvSpPr>
        <dsp:cNvPr id="0" name=""/>
        <dsp:cNvSpPr/>
      </dsp:nvSpPr>
      <dsp:spPr>
        <a:xfrm>
          <a:off x="0" y="269098"/>
          <a:ext cx="1628849" cy="1628849"/>
        </a:xfrm>
        <a:prstGeom prst="ellipse">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mj-lt"/>
            </a:rPr>
            <a:t>Line position</a:t>
          </a:r>
          <a:endParaRPr lang="en-US" sz="2300" b="1" kern="1200" dirty="0">
            <a:solidFill>
              <a:srgbClr val="E95A53"/>
            </a:solidFill>
            <a:latin typeface="+mj-lt"/>
          </a:endParaRPr>
        </a:p>
      </dsp:txBody>
      <dsp:txXfrm>
        <a:off x="0" y="269098"/>
        <a:ext cx="1628849" cy="1628849"/>
      </dsp:txXfrm>
    </dsp:sp>
    <dsp:sp modelId="{39E8A01E-6028-41AC-8143-3844FBD30668}">
      <dsp:nvSpPr>
        <dsp:cNvPr id="0" name=""/>
        <dsp:cNvSpPr/>
      </dsp:nvSpPr>
      <dsp:spPr>
        <a:xfrm>
          <a:off x="5773200" y="920637"/>
          <a:ext cx="2443274" cy="1629663"/>
        </a:xfrm>
        <a:prstGeom prst="rect">
          <a:avLst/>
        </a:prstGeom>
        <a:solidFill>
          <a:srgbClr val="FEEAC9"/>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j-lt"/>
            </a:rPr>
            <a:t>Provides expertise, advice, and support for line positions.</a:t>
          </a:r>
          <a:endParaRPr lang="en-US" sz="2000" kern="1200" dirty="0">
            <a:latin typeface="+mj-lt"/>
          </a:endParaRPr>
        </a:p>
      </dsp:txBody>
      <dsp:txXfrm>
        <a:off x="6164124" y="920637"/>
        <a:ext cx="2052350" cy="1629663"/>
      </dsp:txXfrm>
    </dsp:sp>
    <dsp:sp modelId="{379C837C-036F-4FEE-A395-222C00F233EF}">
      <dsp:nvSpPr>
        <dsp:cNvPr id="0" name=""/>
        <dsp:cNvSpPr/>
      </dsp:nvSpPr>
      <dsp:spPr>
        <a:xfrm>
          <a:off x="4470120" y="269098"/>
          <a:ext cx="1628849" cy="1628849"/>
        </a:xfrm>
        <a:prstGeom prst="ellipse">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E95A53"/>
              </a:solidFill>
              <a:latin typeface="+mj-lt"/>
            </a:rPr>
            <a:t>Staff position</a:t>
          </a:r>
          <a:endParaRPr lang="en-US" sz="2300" b="1" kern="1200" dirty="0">
            <a:solidFill>
              <a:srgbClr val="E95A53"/>
            </a:solidFill>
            <a:latin typeface="+mj-lt"/>
          </a:endParaRPr>
        </a:p>
      </dsp:txBody>
      <dsp:txXfrm>
        <a:off x="4470120" y="269098"/>
        <a:ext cx="1628849" cy="162884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53659E"/>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A3B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53659E"/>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53659E"/>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A3B4"/>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53659E"/>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10 -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Four: The Organizing Process</a:t>
            </a:r>
            <a:endParaRPr lang="en-US" dirty="0"/>
          </a:p>
        </p:txBody>
      </p:sp>
      <p:sp>
        <p:nvSpPr>
          <p:cNvPr id="14" name="Content Placeholder 13"/>
          <p:cNvSpPr>
            <a:spLocks noGrp="1"/>
          </p:cNvSpPr>
          <p:nvPr>
            <p:ph sz="quarter" idx="14"/>
          </p:nvPr>
        </p:nvSpPr>
        <p:spPr/>
        <p:txBody>
          <a:bodyPr/>
          <a:lstStyle/>
          <a:p>
            <a:r>
              <a:rPr lang="en-US" dirty="0" smtClean="0"/>
              <a:t>Chapter Ten: Basic Elements of Organizing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Alternatives to Specialization</a:t>
            </a:r>
            <a:endParaRPr lang="en-US" dirty="0"/>
          </a:p>
        </p:txBody>
      </p:sp>
      <p:sp>
        <p:nvSpPr>
          <p:cNvPr id="4" name="Content Placeholder 3"/>
          <p:cNvSpPr>
            <a:spLocks noGrp="1"/>
          </p:cNvSpPr>
          <p:nvPr>
            <p:ph idx="1"/>
          </p:nvPr>
        </p:nvSpPr>
        <p:spPr>
          <a:xfrm>
            <a:off x="457200" y="1600200"/>
            <a:ext cx="8686800" cy="4724400"/>
          </a:xfrm>
        </p:spPr>
        <p:txBody>
          <a:bodyPr>
            <a:normAutofit fontScale="92500" lnSpcReduction="10000"/>
          </a:bodyPr>
          <a:lstStyle/>
          <a:p>
            <a:r>
              <a:rPr lang="en-US" dirty="0" smtClean="0"/>
              <a:t>The </a:t>
            </a:r>
            <a:r>
              <a:rPr lang="en-US" b="1" dirty="0" smtClean="0">
                <a:solidFill>
                  <a:srgbClr val="E95A53"/>
                </a:solidFill>
              </a:rPr>
              <a:t>job characteristics approach</a:t>
            </a:r>
          </a:p>
          <a:p>
            <a:pPr lvl="1"/>
            <a:r>
              <a:rPr lang="en-US" dirty="0" smtClean="0"/>
              <a:t>suggests jobs be diagnosed and improved along five core dimensions.</a:t>
            </a:r>
          </a:p>
          <a:p>
            <a:pPr lvl="2"/>
            <a:r>
              <a:rPr lang="en-US" i="1" dirty="0" smtClean="0"/>
              <a:t>Skill variety, </a:t>
            </a:r>
            <a:r>
              <a:rPr lang="en-US" dirty="0" smtClean="0"/>
              <a:t>number of things a person does in a job.</a:t>
            </a:r>
          </a:p>
          <a:p>
            <a:pPr lvl="2"/>
            <a:r>
              <a:rPr lang="en-US" i="1" dirty="0" smtClean="0"/>
              <a:t>Task identity, </a:t>
            </a:r>
            <a:r>
              <a:rPr lang="en-US" dirty="0" smtClean="0"/>
              <a:t>the extent to which the worker does a complete or identifiable portion of the total job.</a:t>
            </a:r>
          </a:p>
          <a:p>
            <a:pPr lvl="2"/>
            <a:r>
              <a:rPr lang="en-US" i="1" dirty="0" smtClean="0"/>
              <a:t>Task significance, </a:t>
            </a:r>
            <a:r>
              <a:rPr lang="en-US" dirty="0" smtClean="0"/>
              <a:t>the perceived importance of the task.</a:t>
            </a:r>
          </a:p>
          <a:p>
            <a:pPr lvl="2"/>
            <a:r>
              <a:rPr lang="en-US" i="1" dirty="0" smtClean="0"/>
              <a:t>Autonomy, </a:t>
            </a:r>
            <a:r>
              <a:rPr lang="en-US" dirty="0" smtClean="0"/>
              <a:t>the degree of control the worker has over how the work is performed.</a:t>
            </a:r>
          </a:p>
          <a:p>
            <a:pPr lvl="2"/>
            <a:r>
              <a:rPr lang="en-US" i="1" dirty="0" smtClean="0"/>
              <a:t>Feedback, </a:t>
            </a:r>
            <a:r>
              <a:rPr lang="en-US" dirty="0" smtClean="0"/>
              <a:t>the extent to which the worker knows how well the job is being performed.</a:t>
            </a:r>
          </a:p>
          <a:p>
            <a:pPr lvl="1"/>
            <a:r>
              <a:rPr lang="en-US" i="1" dirty="0" smtClean="0"/>
              <a:t>Growth-need strength </a:t>
            </a:r>
            <a:r>
              <a:rPr lang="en-US" dirty="0" smtClean="0"/>
              <a:t>affects how the model works.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95600" y="0"/>
            <a:ext cx="624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10.1</a:t>
            </a:r>
            <a:endParaRPr lang="en-US" dirty="0"/>
          </a:p>
        </p:txBody>
      </p:sp>
      <p:sp>
        <p:nvSpPr>
          <p:cNvPr id="4" name="Content Placeholder 3"/>
          <p:cNvSpPr>
            <a:spLocks noGrp="1"/>
          </p:cNvSpPr>
          <p:nvPr>
            <p:ph sz="quarter" idx="13"/>
          </p:nvPr>
        </p:nvSpPr>
        <p:spPr>
          <a:xfrm>
            <a:off x="0" y="1295400"/>
            <a:ext cx="3048000" cy="1371600"/>
          </a:xfrm>
        </p:spPr>
        <p:txBody>
          <a:bodyPr>
            <a:normAutofit fontScale="92500" lnSpcReduction="10000"/>
          </a:bodyPr>
          <a:lstStyle/>
          <a:p>
            <a:r>
              <a:rPr lang="en-US" dirty="0" smtClean="0"/>
              <a:t>Job Characteristics Approach</a:t>
            </a:r>
            <a:endParaRPr lang="en-US" dirty="0"/>
          </a:p>
        </p:txBody>
      </p:sp>
      <p:sp>
        <p:nvSpPr>
          <p:cNvPr id="5" name="Text Placeholder 4"/>
          <p:cNvSpPr>
            <a:spLocks noGrp="1"/>
          </p:cNvSpPr>
          <p:nvPr>
            <p:ph type="body" sz="quarter" idx="14"/>
          </p:nvPr>
        </p:nvSpPr>
        <p:spPr>
          <a:xfrm>
            <a:off x="152400" y="3048000"/>
            <a:ext cx="2743200" cy="3200400"/>
          </a:xfrm>
        </p:spPr>
        <p:txBody>
          <a:bodyPr/>
          <a:lstStyle/>
          <a:p>
            <a:r>
              <a:rPr lang="en-US" dirty="0" smtClean="0"/>
              <a:t>People with high growth-need respond strongly to this alternative.</a:t>
            </a:r>
            <a:endParaRPr lang="en-US" dirty="0"/>
          </a:p>
        </p:txBody>
      </p:sp>
      <p:pic>
        <p:nvPicPr>
          <p:cNvPr id="6" name="Picture 3" descr="The job characteristics approach to job design provides a viable alternative to job specialization. Five core job dimensions may lead to critical psychological states that, in turn, may enhance motivation, performance, and satisfaction while also reducing absenteeism and turnover.&#10;The core job dimensions of skill variety, task identity, and task significance take on the critical psychological state of experienced meaningfulness of the work.&#10;The core job dimension of autonomy enhances the critical psychological state of experienced responsibility for outcomes of the work.&#10;The core job dimension of feedback enhances the critical psychological state of knowledge of the actual results of work activities.&#10;All of these states lead to high internal work motivation, high quality work performance, high satisfaction with the work, and low absenteeism and turnover.&#10;These job dimensions and psychological states satisfies employee growth needs and increase their strength."/>
          <p:cNvPicPr>
            <a:picLocks noChangeAspect="1" noChangeArrowheads="1"/>
          </p:cNvPicPr>
          <p:nvPr/>
        </p:nvPicPr>
        <p:blipFill>
          <a:blip r:embed="rId2" cstate="print"/>
          <a:stretch>
            <a:fillRect/>
          </a:stretch>
        </p:blipFill>
        <p:spPr bwMode="auto">
          <a:xfrm>
            <a:off x="3048000" y="264236"/>
            <a:ext cx="5943600" cy="5966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Grouping Jobs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Departmentalization</a:t>
            </a:r>
          </a:p>
          <a:p>
            <a:pPr lvl="1"/>
            <a:r>
              <a:rPr lang="en-US" dirty="0" smtClean="0"/>
              <a:t>is the process of grouping jobs according to some logical arrangement.</a:t>
            </a:r>
          </a:p>
          <a:p>
            <a:pPr lvl="1"/>
            <a:r>
              <a:rPr lang="en-US" dirty="0" smtClean="0"/>
              <a:t>The rationale is linked to size.</a:t>
            </a:r>
          </a:p>
          <a:p>
            <a:pPr lvl="2"/>
            <a:r>
              <a:rPr lang="en-US" dirty="0" smtClean="0"/>
              <a:t>As growth occurs, the owner-manager can no longer oversee all workers.</a:t>
            </a:r>
          </a:p>
          <a:p>
            <a:pPr lvl="2"/>
            <a:r>
              <a:rPr lang="en-US" dirty="0" smtClean="0"/>
              <a:t>New managerial positions oversee workers grouped according to some plan.</a:t>
            </a:r>
          </a:p>
          <a:p>
            <a:pPr lvl="2"/>
            <a:r>
              <a:rPr lang="en-US" dirty="0" smtClean="0"/>
              <a:t>The logic in such a plan is the basis for all departmentalization.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10.2</a:t>
            </a:r>
            <a:endParaRPr lang="en-US" dirty="0"/>
          </a:p>
        </p:txBody>
      </p:sp>
      <p:sp>
        <p:nvSpPr>
          <p:cNvPr id="4" name="Content Placeholder 3"/>
          <p:cNvSpPr>
            <a:spLocks noGrp="1"/>
          </p:cNvSpPr>
          <p:nvPr>
            <p:ph sz="quarter" idx="13"/>
          </p:nvPr>
        </p:nvSpPr>
        <p:spPr/>
        <p:txBody>
          <a:bodyPr/>
          <a:lstStyle/>
          <a:p>
            <a:r>
              <a:rPr lang="en-US" dirty="0" smtClean="0"/>
              <a:t>Bases for Departmentalization</a:t>
            </a:r>
            <a:endParaRPr lang="en-US" dirty="0"/>
          </a:p>
        </p:txBody>
      </p:sp>
      <p:sp>
        <p:nvSpPr>
          <p:cNvPr id="5" name="Text Placeholder 4"/>
          <p:cNvSpPr>
            <a:spLocks noGrp="1"/>
          </p:cNvSpPr>
          <p:nvPr>
            <p:ph type="body" sz="quarter" idx="14"/>
          </p:nvPr>
        </p:nvSpPr>
        <p:spPr>
          <a:xfrm>
            <a:off x="0" y="5867400"/>
            <a:ext cx="9144000" cy="457200"/>
          </a:xfrm>
        </p:spPr>
        <p:txBody>
          <a:bodyPr>
            <a:normAutofit fontScale="62500" lnSpcReduction="20000"/>
          </a:bodyPr>
          <a:lstStyle/>
          <a:p>
            <a:r>
              <a:rPr lang="en-US" dirty="0" smtClean="0"/>
              <a:t>The four most common bases are; function, product, customer, and location.</a:t>
            </a:r>
            <a:endParaRPr lang="en-US" dirty="0"/>
          </a:p>
        </p:txBody>
      </p:sp>
      <p:pic>
        <p:nvPicPr>
          <p:cNvPr id="6" name="Picture 103" descr="Organizations group jobs into departments. Apex, a hypothetical organization, uses all four of the primary bases of departmentalization—function, product, customer, and location. Like Apex, most large organizations use more than one type of departmentalization.&#10;The president presides over two branches, computers and software.&#10;Both the computer and software devisions have a finance department and a marketing department.&#10;The Software division also has a design department.&#10;The computer division also has a manufacturing department.&#10;the marketing branch of Apex’s computer business has two distinct departments—industrial sales and consumer sales. The industrial sales department handles marketing activities aimed at business customers, whereas the consumer sales department is responsible for wholesaling computers to retail stores catering to individual purchasers."/>
          <p:cNvPicPr>
            <a:picLocks noChangeAspect="1" noChangeArrowheads="1"/>
          </p:cNvPicPr>
          <p:nvPr/>
        </p:nvPicPr>
        <p:blipFill>
          <a:blip r:embed="rId2" cstate="print"/>
          <a:stretch>
            <a:fillRect/>
          </a:stretch>
        </p:blipFill>
        <p:spPr bwMode="auto">
          <a:xfrm>
            <a:off x="457200" y="1401822"/>
            <a:ext cx="8229600" cy="438455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ounded Rectangular Callout 6" descr="Function."/>
          <p:cNvSpPr/>
          <p:nvPr/>
        </p:nvSpPr>
        <p:spPr>
          <a:xfrm>
            <a:off x="389413" y="1882397"/>
            <a:ext cx="1133202" cy="340519"/>
          </a:xfrm>
          <a:prstGeom prst="wedgeRoundRectCallout">
            <a:avLst>
              <a:gd name="adj1" fmla="val -5821"/>
              <a:gd name="adj2" fmla="val 274827"/>
              <a:gd name="adj3" fmla="val 16667"/>
            </a:avLst>
          </a:prstGeom>
          <a:solidFill>
            <a:schemeClr val="tx2">
              <a:lumMod val="75000"/>
            </a:schemeClr>
          </a:solidFill>
          <a:effectLst>
            <a:outerShdw blurRad="50800" dist="38100" dir="2700000" algn="tl" rotWithShape="0">
              <a:prstClr val="black">
                <a:alpha val="40000"/>
              </a:prstClr>
            </a:outerShdw>
          </a:effectLst>
        </p:spPr>
        <p:txBody>
          <a:bodyPr wrap="square">
            <a:noAutofit/>
          </a:bodyPr>
          <a:lstStyle/>
          <a:p>
            <a:pPr algn="ctr"/>
            <a:r>
              <a:rPr lang="en-US" sz="1400" b="1" dirty="0" smtClean="0">
                <a:solidFill>
                  <a:schemeClr val="bg1"/>
                </a:solidFill>
                <a:effectLst>
                  <a:outerShdw blurRad="38100" dist="38100" dir="2700000" algn="tl">
                    <a:srgbClr val="000000">
                      <a:alpha val="43137"/>
                    </a:srgbClr>
                  </a:outerShdw>
                </a:effectLst>
                <a:latin typeface="+mj-lt"/>
              </a:rPr>
              <a:t>Function</a:t>
            </a:r>
            <a:endParaRPr lang="en-US" sz="1400" b="1" dirty="0">
              <a:solidFill>
                <a:schemeClr val="bg1"/>
              </a:solidFill>
              <a:effectLst>
                <a:outerShdw blurRad="38100" dist="38100" dir="2700000" algn="tl">
                  <a:srgbClr val="000000">
                    <a:alpha val="43137"/>
                  </a:srgbClr>
                </a:outerShdw>
              </a:effectLst>
              <a:latin typeface="+mj-lt"/>
            </a:endParaRPr>
          </a:p>
        </p:txBody>
      </p:sp>
      <p:sp>
        <p:nvSpPr>
          <p:cNvPr id="8" name="Rounded Rectangular Callout 7" descr="Product."/>
          <p:cNvSpPr/>
          <p:nvPr/>
        </p:nvSpPr>
        <p:spPr>
          <a:xfrm>
            <a:off x="7132292" y="1391081"/>
            <a:ext cx="1133202" cy="340519"/>
          </a:xfrm>
          <a:prstGeom prst="wedgeRoundRectCallout">
            <a:avLst>
              <a:gd name="adj1" fmla="val -62117"/>
              <a:gd name="adj2" fmla="val 187398"/>
              <a:gd name="adj3" fmla="val 16667"/>
            </a:avLst>
          </a:prstGeom>
          <a:solidFill>
            <a:schemeClr val="tx2">
              <a:lumMod val="75000"/>
            </a:schemeClr>
          </a:solidFill>
          <a:effectLst>
            <a:outerShdw blurRad="50800" dist="38100" dir="2700000" algn="tl" rotWithShape="0">
              <a:prstClr val="black">
                <a:alpha val="40000"/>
              </a:prstClr>
            </a:outerShdw>
          </a:effectLst>
        </p:spPr>
        <p:txBody>
          <a:bodyPr wrap="square">
            <a:noAutofit/>
          </a:bodyPr>
          <a:lstStyle/>
          <a:p>
            <a:pPr algn="ctr"/>
            <a:r>
              <a:rPr lang="en-US" sz="1400" b="1" dirty="0">
                <a:solidFill>
                  <a:schemeClr val="bg1"/>
                </a:solidFill>
                <a:effectLst>
                  <a:outerShdw blurRad="38100" dist="38100" dir="2700000" algn="tl">
                    <a:srgbClr val="000000">
                      <a:alpha val="43137"/>
                    </a:srgbClr>
                  </a:outerShdw>
                </a:effectLst>
                <a:latin typeface="+mj-lt"/>
              </a:rPr>
              <a:t>Product</a:t>
            </a:r>
          </a:p>
        </p:txBody>
      </p:sp>
      <p:sp>
        <p:nvSpPr>
          <p:cNvPr id="9" name="Rounded Rectangular Callout 8" descr="Customer."/>
          <p:cNvSpPr/>
          <p:nvPr/>
        </p:nvSpPr>
        <p:spPr>
          <a:xfrm>
            <a:off x="5669268" y="4297468"/>
            <a:ext cx="1133202" cy="340519"/>
          </a:xfrm>
          <a:prstGeom prst="wedgeRoundRectCallout">
            <a:avLst>
              <a:gd name="adj1" fmla="val -107155"/>
              <a:gd name="adj2" fmla="val 93724"/>
              <a:gd name="adj3" fmla="val 16667"/>
            </a:avLst>
          </a:prstGeom>
          <a:solidFill>
            <a:schemeClr val="tx2">
              <a:lumMod val="75000"/>
            </a:schemeClr>
          </a:solidFill>
          <a:effectLst>
            <a:outerShdw blurRad="50800" dist="38100" dir="2700000" algn="tl" rotWithShape="0">
              <a:prstClr val="black">
                <a:alpha val="40000"/>
              </a:prstClr>
            </a:outerShdw>
          </a:effectLst>
        </p:spPr>
        <p:txBody>
          <a:bodyPr wrap="square">
            <a:noAutofit/>
          </a:bodyPr>
          <a:lstStyle/>
          <a:p>
            <a:pPr algn="ctr"/>
            <a:r>
              <a:rPr lang="en-US" sz="1400" b="1" dirty="0">
                <a:solidFill>
                  <a:schemeClr val="bg1"/>
                </a:solidFill>
                <a:effectLst>
                  <a:outerShdw blurRad="38100" dist="38100" dir="2700000" algn="tl">
                    <a:srgbClr val="000000">
                      <a:alpha val="43137"/>
                    </a:srgbClr>
                  </a:outerShdw>
                </a:effectLst>
                <a:latin typeface="+mj-lt"/>
              </a:rPr>
              <a:t>Customer</a:t>
            </a:r>
          </a:p>
        </p:txBody>
      </p:sp>
      <p:sp>
        <p:nvSpPr>
          <p:cNvPr id="10" name="Rounded Rectangular Callout 9" descr="Location."/>
          <p:cNvSpPr/>
          <p:nvPr/>
        </p:nvSpPr>
        <p:spPr>
          <a:xfrm>
            <a:off x="7790332" y="4467728"/>
            <a:ext cx="1133202" cy="340519"/>
          </a:xfrm>
          <a:prstGeom prst="wedgeRoundRectCallout">
            <a:avLst>
              <a:gd name="adj1" fmla="val -51796"/>
              <a:gd name="adj2" fmla="val 212377"/>
              <a:gd name="adj3" fmla="val 16667"/>
            </a:avLst>
          </a:prstGeom>
          <a:solidFill>
            <a:schemeClr val="tx2">
              <a:lumMod val="75000"/>
            </a:schemeClr>
          </a:solidFill>
          <a:effectLst>
            <a:outerShdw blurRad="50800" dist="38100" dir="2700000" algn="tl" rotWithShape="0">
              <a:prstClr val="black">
                <a:alpha val="40000"/>
              </a:prstClr>
            </a:outerShdw>
          </a:effectLst>
        </p:spPr>
        <p:txBody>
          <a:bodyPr wrap="square">
            <a:noAutofit/>
          </a:bodyPr>
          <a:lstStyle/>
          <a:p>
            <a:pPr algn="ctr"/>
            <a:r>
              <a:rPr lang="en-US" sz="1400" b="1" dirty="0">
                <a:solidFill>
                  <a:schemeClr val="bg1"/>
                </a:solidFill>
                <a:effectLst>
                  <a:outerShdw blurRad="38100" dist="38100" dir="2700000" algn="tl">
                    <a:srgbClr val="000000">
                      <a:alpha val="43137"/>
                    </a:srgbClr>
                  </a:outerShdw>
                </a:effectLst>
                <a:latin typeface="+mj-lt"/>
              </a:rPr>
              <a:t>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900" decel="100000" fill="hold"/>
                                        <p:tgtEl>
                                          <p:spTgt spid="1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Common Bases for Departmentalization</a:t>
            </a:r>
            <a:endParaRPr lang="en-US" dirty="0"/>
          </a:p>
        </p:txBody>
      </p:sp>
      <p:sp>
        <p:nvSpPr>
          <p:cNvPr id="4" name="Content Placeholder 3"/>
          <p:cNvSpPr>
            <a:spLocks noGrp="1"/>
          </p:cNvSpPr>
          <p:nvPr>
            <p:ph idx="1"/>
          </p:nvPr>
        </p:nvSpPr>
        <p:spPr>
          <a:xfrm>
            <a:off x="457200" y="1600200"/>
            <a:ext cx="8229600" cy="4800600"/>
          </a:xfrm>
        </p:spPr>
        <p:txBody>
          <a:bodyPr>
            <a:normAutofit/>
          </a:bodyPr>
          <a:lstStyle/>
          <a:p>
            <a:r>
              <a:rPr lang="en-US" b="1" dirty="0" smtClean="0">
                <a:solidFill>
                  <a:srgbClr val="E95A53"/>
                </a:solidFill>
              </a:rPr>
              <a:t>Functional departmentalization</a:t>
            </a:r>
          </a:p>
          <a:p>
            <a:pPr lvl="1"/>
            <a:r>
              <a:rPr lang="en-US" dirty="0" smtClean="0"/>
              <a:t>groups jobs by the same or similar activities.</a:t>
            </a:r>
          </a:p>
          <a:p>
            <a:pPr lvl="1"/>
            <a:r>
              <a:rPr lang="en-US" dirty="0" smtClean="0"/>
              <a:t>Most common in smaller organizations.</a:t>
            </a:r>
          </a:p>
          <a:p>
            <a:pPr lvl="2"/>
            <a:r>
              <a:rPr lang="en-US" dirty="0" smtClean="0"/>
              <a:t>Advantages include:</a:t>
            </a:r>
          </a:p>
          <a:p>
            <a:pPr lvl="3"/>
            <a:r>
              <a:rPr lang="en-US" dirty="0" smtClean="0"/>
              <a:t>Each department is staffed by experts.</a:t>
            </a:r>
          </a:p>
          <a:p>
            <a:pPr lvl="3"/>
            <a:r>
              <a:rPr lang="en-US" dirty="0" smtClean="0"/>
              <a:t>Facilitates supervision – narrow set of skills.</a:t>
            </a:r>
          </a:p>
          <a:p>
            <a:pPr lvl="3"/>
            <a:r>
              <a:rPr lang="en-US" dirty="0" smtClean="0"/>
              <a:t>Ease of coordinating activities inside departments.</a:t>
            </a:r>
          </a:p>
          <a:p>
            <a:pPr lvl="2"/>
            <a:r>
              <a:rPr lang="en-US" dirty="0" smtClean="0"/>
              <a:t>With growth, disadvantages emerge.</a:t>
            </a:r>
          </a:p>
          <a:p>
            <a:pPr lvl="3"/>
            <a:r>
              <a:rPr lang="en-US" dirty="0" smtClean="0"/>
              <a:t>Decision making slows and becomes bureaucratic.</a:t>
            </a:r>
          </a:p>
          <a:p>
            <a:pPr lvl="3"/>
            <a:r>
              <a:rPr lang="en-US" dirty="0" smtClean="0"/>
              <a:t>Employees lose sight of the organization as a system.</a:t>
            </a:r>
          </a:p>
          <a:p>
            <a:pPr lvl="3"/>
            <a:r>
              <a:rPr lang="en-US" dirty="0" smtClean="0"/>
              <a:t>Accountability and performance are difficult to monitor.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Common Bases for Departmentalization</a:t>
            </a:r>
            <a:endParaRPr lang="en-US" dirty="0"/>
          </a:p>
        </p:txBody>
      </p:sp>
      <p:sp>
        <p:nvSpPr>
          <p:cNvPr id="4" name="Content Placeholder 3"/>
          <p:cNvSpPr>
            <a:spLocks noGrp="1"/>
          </p:cNvSpPr>
          <p:nvPr>
            <p:ph idx="1"/>
          </p:nvPr>
        </p:nvSpPr>
        <p:spPr>
          <a:xfrm>
            <a:off x="457200" y="1600200"/>
            <a:ext cx="8686800" cy="4525963"/>
          </a:xfrm>
        </p:spPr>
        <p:txBody>
          <a:bodyPr/>
          <a:lstStyle/>
          <a:p>
            <a:r>
              <a:rPr lang="en-US" b="1" dirty="0" smtClean="0">
                <a:solidFill>
                  <a:srgbClr val="E95A53"/>
                </a:solidFill>
              </a:rPr>
              <a:t>Product departmentalization</a:t>
            </a:r>
          </a:p>
          <a:p>
            <a:pPr lvl="1"/>
            <a:r>
              <a:rPr lang="en-US" dirty="0" smtClean="0"/>
              <a:t>groups activities by products or product groups.</a:t>
            </a:r>
          </a:p>
          <a:p>
            <a:pPr lvl="1"/>
            <a:r>
              <a:rPr lang="en-US" dirty="0" smtClean="0"/>
              <a:t>Larger businesses adopt this form.</a:t>
            </a:r>
          </a:p>
          <a:p>
            <a:pPr lvl="2"/>
            <a:r>
              <a:rPr lang="en-US" dirty="0" smtClean="0">
                <a:solidFill>
                  <a:srgbClr val="00A3B4"/>
                </a:solidFill>
              </a:rPr>
              <a:t>Three major advantages</a:t>
            </a:r>
          </a:p>
          <a:p>
            <a:pPr lvl="3"/>
            <a:r>
              <a:rPr lang="en-US" dirty="0" smtClean="0"/>
              <a:t>Activities across products are integrated and coordinated.</a:t>
            </a:r>
          </a:p>
          <a:p>
            <a:pPr lvl="3"/>
            <a:r>
              <a:rPr lang="en-US" dirty="0" smtClean="0"/>
              <a:t>Enhances speed and effectiveness of decision making.</a:t>
            </a:r>
          </a:p>
          <a:p>
            <a:pPr lvl="3"/>
            <a:r>
              <a:rPr lang="en-US" dirty="0" smtClean="0"/>
              <a:t>Improves department accountability.</a:t>
            </a:r>
          </a:p>
          <a:p>
            <a:pPr lvl="2"/>
            <a:r>
              <a:rPr lang="en-US" dirty="0" smtClean="0">
                <a:solidFill>
                  <a:srgbClr val="00A3B4"/>
                </a:solidFill>
              </a:rPr>
              <a:t>Two major disadvantages</a:t>
            </a:r>
          </a:p>
          <a:p>
            <a:pPr lvl="3"/>
            <a:r>
              <a:rPr lang="en-US" dirty="0" smtClean="0"/>
              <a:t>Managers may lose focus of the organization as a whole.</a:t>
            </a:r>
          </a:p>
          <a:p>
            <a:pPr lvl="3"/>
            <a:r>
              <a:rPr lang="en-US" dirty="0" smtClean="0"/>
              <a:t>Raises administrative costs.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linds(horizontal)">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blinds(horizontal)">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blinds(horizontal)">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blinds(horizontal)">
                                      <p:cBhvr>
                                        <p:cTn id="5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Common Bases for Departmentalization</a:t>
            </a:r>
            <a:endParaRPr lang="en-US" dirty="0"/>
          </a:p>
        </p:txBody>
      </p:sp>
      <p:sp>
        <p:nvSpPr>
          <p:cNvPr id="4" name="Content Placeholder 3"/>
          <p:cNvSpPr>
            <a:spLocks noGrp="1"/>
          </p:cNvSpPr>
          <p:nvPr>
            <p:ph idx="1"/>
          </p:nvPr>
        </p:nvSpPr>
        <p:spPr>
          <a:xfrm>
            <a:off x="457200" y="1600200"/>
            <a:ext cx="8458200" cy="4525963"/>
          </a:xfrm>
        </p:spPr>
        <p:txBody>
          <a:bodyPr/>
          <a:lstStyle/>
          <a:p>
            <a:r>
              <a:rPr lang="en-US" b="1" dirty="0" smtClean="0">
                <a:solidFill>
                  <a:srgbClr val="E95A53"/>
                </a:solidFill>
              </a:rPr>
              <a:t>Customer departmentalization</a:t>
            </a:r>
          </a:p>
          <a:p>
            <a:pPr lvl="1"/>
            <a:r>
              <a:rPr lang="en-US" dirty="0" smtClean="0"/>
              <a:t>groups activities to respond to and interact with specific customers or customer groups.</a:t>
            </a:r>
          </a:p>
          <a:p>
            <a:pPr lvl="2"/>
            <a:r>
              <a:rPr lang="en-US" dirty="0" smtClean="0"/>
              <a:t>The basic advantage is the organization’s ability to use skilled specialists to deal with unique customers.</a:t>
            </a:r>
          </a:p>
          <a:p>
            <a:pPr lvl="3"/>
            <a:r>
              <a:rPr lang="en-US" dirty="0" smtClean="0"/>
              <a:t>One set of skills evaluates business loans, another evaluates car loans.</a:t>
            </a:r>
          </a:p>
          <a:p>
            <a:pPr lvl="2"/>
            <a:r>
              <a:rPr lang="en-US" dirty="0" smtClean="0"/>
              <a:t>A fairly large administrative staff is required to integrate activities of various departments.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Common Bases for Departmentalization</a:t>
            </a:r>
            <a:endParaRPr lang="en-US" dirty="0"/>
          </a:p>
        </p:txBody>
      </p:sp>
      <p:sp>
        <p:nvSpPr>
          <p:cNvPr id="4" name="Content Placeholder 3"/>
          <p:cNvSpPr>
            <a:spLocks noGrp="1"/>
          </p:cNvSpPr>
          <p:nvPr>
            <p:ph idx="1"/>
          </p:nvPr>
        </p:nvSpPr>
        <p:spPr>
          <a:xfrm>
            <a:off x="457200" y="1600200"/>
            <a:ext cx="8458200" cy="4525963"/>
          </a:xfrm>
        </p:spPr>
        <p:txBody>
          <a:bodyPr/>
          <a:lstStyle/>
          <a:p>
            <a:r>
              <a:rPr lang="en-US" b="1" dirty="0" smtClean="0">
                <a:solidFill>
                  <a:srgbClr val="E95A53"/>
                </a:solidFill>
              </a:rPr>
              <a:t>Location departmentalization</a:t>
            </a:r>
          </a:p>
          <a:p>
            <a:pPr lvl="1"/>
            <a:r>
              <a:rPr lang="en-US" dirty="0" smtClean="0"/>
              <a:t>groups jobs based on geography.</a:t>
            </a:r>
          </a:p>
          <a:p>
            <a:pPr lvl="2"/>
            <a:r>
              <a:rPr lang="en-US" dirty="0" smtClean="0">
                <a:solidFill>
                  <a:srgbClr val="00A3B4"/>
                </a:solidFill>
              </a:rPr>
              <a:t>Primary advantage</a:t>
            </a:r>
          </a:p>
          <a:p>
            <a:pPr lvl="3"/>
            <a:r>
              <a:rPr lang="en-US" dirty="0" smtClean="0"/>
              <a:t>An organization’s can easily respond  to unique customer and environmental characteristics in various regions.</a:t>
            </a:r>
          </a:p>
          <a:p>
            <a:pPr lvl="2"/>
            <a:r>
              <a:rPr lang="en-US" dirty="0" smtClean="0">
                <a:solidFill>
                  <a:srgbClr val="00A3B4"/>
                </a:solidFill>
              </a:rPr>
              <a:t>Primary disadvantage</a:t>
            </a:r>
          </a:p>
          <a:p>
            <a:pPr lvl="3"/>
            <a:r>
              <a:rPr lang="en-US" dirty="0" smtClean="0"/>
              <a:t>A larger administrative staff is required to keep track of units in scattered locations.</a:t>
            </a:r>
          </a:p>
          <a:p>
            <a:r>
              <a:rPr lang="en-US" dirty="0" smtClean="0"/>
              <a:t>Other forms of departmentalization include time and sequence.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Grouping Jobs</a:t>
            </a:r>
            <a:endParaRPr lang="en-US" dirty="0"/>
          </a:p>
        </p:txBody>
      </p:sp>
      <p:sp>
        <p:nvSpPr>
          <p:cNvPr id="4" name="Content Placeholder 3"/>
          <p:cNvSpPr>
            <a:spLocks noGrp="1"/>
          </p:cNvSpPr>
          <p:nvPr>
            <p:ph idx="1"/>
          </p:nvPr>
        </p:nvSpPr>
        <p:spPr/>
        <p:txBody>
          <a:bodyPr/>
          <a:lstStyle/>
          <a:p>
            <a:r>
              <a:rPr lang="en-US" dirty="0" smtClean="0">
                <a:solidFill>
                  <a:srgbClr val="00A3B4"/>
                </a:solidFill>
              </a:rPr>
              <a:t>Other considerations about job grouping</a:t>
            </a:r>
          </a:p>
          <a:p>
            <a:pPr lvl="1"/>
            <a:r>
              <a:rPr lang="en-US" dirty="0" smtClean="0"/>
              <a:t>Common synonyms for department include:</a:t>
            </a:r>
          </a:p>
          <a:p>
            <a:pPr lvl="2"/>
            <a:r>
              <a:rPr lang="en-US" i="1" dirty="0" smtClean="0"/>
              <a:t>divisions</a:t>
            </a:r>
            <a:r>
              <a:rPr lang="en-US" dirty="0" smtClean="0"/>
              <a:t>, </a:t>
            </a:r>
            <a:r>
              <a:rPr lang="en-US" i="1" dirty="0" smtClean="0"/>
              <a:t>units</a:t>
            </a:r>
            <a:r>
              <a:rPr lang="en-US" dirty="0" smtClean="0"/>
              <a:t>, </a:t>
            </a:r>
            <a:r>
              <a:rPr lang="en-US" i="1" dirty="0" smtClean="0"/>
              <a:t>sections</a:t>
            </a:r>
            <a:r>
              <a:rPr lang="en-US" dirty="0" smtClean="0"/>
              <a:t>, or </a:t>
            </a:r>
            <a:r>
              <a:rPr lang="en-US" i="1" dirty="0" smtClean="0"/>
              <a:t>bureaus</a:t>
            </a:r>
            <a:r>
              <a:rPr lang="en-US" dirty="0" smtClean="0"/>
              <a:t>.</a:t>
            </a:r>
          </a:p>
          <a:p>
            <a:pPr lvl="1"/>
            <a:r>
              <a:rPr lang="en-US" dirty="0" smtClean="0"/>
              <a:t>Any organization may employ multiple bases of departmentalization, depending on level.</a:t>
            </a:r>
          </a:p>
          <a:p>
            <a:pPr lvl="1"/>
            <a:r>
              <a:rPr lang="en-US" dirty="0" smtClean="0"/>
              <a:t>The role of social media is beginning to impact departmentalization.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1841500"/>
            <a:ext cx="7772400" cy="977900"/>
          </a:xfrm>
        </p:spPr>
        <p:txBody>
          <a:bodyPr/>
          <a:lstStyle/>
          <a:p>
            <a:r>
              <a:rPr lang="en-US" dirty="0" smtClean="0"/>
              <a:t>The basic issues in establishing reporting relationships:</a:t>
            </a:r>
            <a:endParaRPr lang="en-US" dirty="0"/>
          </a:p>
        </p:txBody>
      </p:sp>
      <p:sp>
        <p:nvSpPr>
          <p:cNvPr id="4" name="Title 3"/>
          <p:cNvSpPr>
            <a:spLocks noGrp="1"/>
          </p:cNvSpPr>
          <p:nvPr>
            <p:ph type="title"/>
          </p:nvPr>
        </p:nvSpPr>
        <p:spPr/>
        <p:txBody>
          <a:bodyPr>
            <a:normAutofit fontScale="90000"/>
          </a:bodyPr>
          <a:lstStyle/>
          <a:p>
            <a:r>
              <a:rPr lang="en-US" dirty="0" smtClean="0"/>
              <a:t>Establishing Reporting Relationships</a:t>
            </a:r>
            <a:endParaRPr lang="en-US" dirty="0"/>
          </a:p>
        </p:txBody>
      </p:sp>
      <p:graphicFrame>
        <p:nvGraphicFramePr>
          <p:cNvPr id="5" name="Diagram 4" descr="Clarifying the chain of command and the span of management."/>
          <p:cNvGraphicFramePr/>
          <p:nvPr/>
        </p:nvGraphicFramePr>
        <p:xfrm>
          <a:off x="685800" y="3048000"/>
          <a:ext cx="78486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95400"/>
            <a:ext cx="8382000" cy="4830763"/>
          </a:xfrm>
        </p:spPr>
        <p:txBody>
          <a:bodyPr>
            <a:normAutofit fontScale="92500" lnSpcReduction="20000"/>
          </a:bodyPr>
          <a:lstStyle/>
          <a:p>
            <a:r>
              <a:rPr lang="en-US" dirty="0" smtClean="0"/>
              <a:t>Identify the basic elements of organizations.</a:t>
            </a:r>
          </a:p>
          <a:p>
            <a:r>
              <a:rPr lang="en-US" dirty="0" smtClean="0"/>
              <a:t>Describe the basic alternative approaches to designing jobs.</a:t>
            </a:r>
          </a:p>
          <a:p>
            <a:r>
              <a:rPr lang="en-US" dirty="0" smtClean="0"/>
              <a:t>Discuss the rationale and the most common bases for grouping jobs into departments.</a:t>
            </a:r>
          </a:p>
          <a:p>
            <a:r>
              <a:rPr lang="en-US" dirty="0" smtClean="0"/>
              <a:t>Describe the basic elements involved in establishing reporting relationships.</a:t>
            </a:r>
          </a:p>
          <a:p>
            <a:r>
              <a:rPr lang="en-US" dirty="0" smtClean="0"/>
              <a:t>Discuss how authority is distributed in organizations.</a:t>
            </a:r>
          </a:p>
          <a:p>
            <a:r>
              <a:rPr lang="en-US" dirty="0" smtClean="0"/>
              <a:t>Discuss the basic coordinating activities undertaken by organizations.</a:t>
            </a:r>
          </a:p>
          <a:p>
            <a:r>
              <a:rPr lang="en-US" dirty="0" smtClean="0"/>
              <a:t>Describe basic ways in which positions within an organization can be differentiated.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3505200"/>
            <a:ext cx="7772400" cy="596900"/>
          </a:xfrm>
        </p:spPr>
        <p:txBody>
          <a:bodyPr/>
          <a:lstStyle/>
          <a:p>
            <a:r>
              <a:rPr lang="en-US" dirty="0" smtClean="0"/>
              <a:t>Comprised of two components:</a:t>
            </a:r>
            <a:endParaRPr lang="en-US" dirty="0"/>
          </a:p>
        </p:txBody>
      </p:sp>
      <p:sp>
        <p:nvSpPr>
          <p:cNvPr id="4" name="Title 3"/>
          <p:cNvSpPr>
            <a:spLocks noGrp="1"/>
          </p:cNvSpPr>
          <p:nvPr>
            <p:ph type="title"/>
          </p:nvPr>
        </p:nvSpPr>
        <p:spPr/>
        <p:txBody>
          <a:bodyPr>
            <a:normAutofit fontScale="90000"/>
          </a:bodyPr>
          <a:lstStyle/>
          <a:p>
            <a:r>
              <a:rPr lang="en-US" dirty="0" smtClean="0"/>
              <a:t>Establishing Reporting Relationships</a:t>
            </a:r>
            <a:endParaRPr lang="en-US" dirty="0"/>
          </a:p>
        </p:txBody>
      </p:sp>
      <p:graphicFrame>
        <p:nvGraphicFramePr>
          <p:cNvPr id="5" name="Diagram 4" descr="Chain of command is A clear and distinct line of authority among positions in the organization.&#10;"/>
          <p:cNvGraphicFramePr/>
          <p:nvPr/>
        </p:nvGraphicFramePr>
        <p:xfrm>
          <a:off x="457200" y="1854200"/>
          <a:ext cx="8153400" cy="157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Chain of command is comprised of two components: unity of command - Each person has a clear reporting relationship to one boss.  And the Scalar principle - A clear and unbroken line of authority from lowest to highest position.&#10;"/>
          <p:cNvGraphicFramePr/>
          <p:nvPr/>
        </p:nvGraphicFramePr>
        <p:xfrm>
          <a:off x="228600" y="4114800"/>
          <a:ext cx="85344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Narrow Versus Wide Spans</a:t>
            </a:r>
            <a:endParaRPr lang="en-US" dirty="0"/>
          </a:p>
        </p:txBody>
      </p:sp>
      <p:sp>
        <p:nvSpPr>
          <p:cNvPr id="4" name="Content Placeholder 3"/>
          <p:cNvSpPr>
            <a:spLocks noGrp="1"/>
          </p:cNvSpPr>
          <p:nvPr>
            <p:ph idx="1"/>
          </p:nvPr>
        </p:nvSpPr>
        <p:spPr>
          <a:xfrm>
            <a:off x="457200" y="1600200"/>
            <a:ext cx="8686800" cy="4724400"/>
          </a:xfrm>
        </p:spPr>
        <p:txBody>
          <a:bodyPr>
            <a:normAutofit fontScale="92500" lnSpcReduction="10000"/>
          </a:bodyPr>
          <a:lstStyle/>
          <a:p>
            <a:r>
              <a:rPr lang="en-US" b="1" dirty="0" smtClean="0">
                <a:solidFill>
                  <a:srgbClr val="E95A53"/>
                </a:solidFill>
              </a:rPr>
              <a:t>Span of management </a:t>
            </a:r>
            <a:r>
              <a:rPr lang="en-US" dirty="0" smtClean="0"/>
              <a:t>(also </a:t>
            </a:r>
            <a:r>
              <a:rPr lang="en-US" i="1" dirty="0" smtClean="0"/>
              <a:t>span of control</a:t>
            </a:r>
            <a:r>
              <a:rPr lang="en-US" dirty="0" smtClean="0"/>
              <a:t>)</a:t>
            </a:r>
          </a:p>
          <a:p>
            <a:pPr lvl="1"/>
            <a:r>
              <a:rPr lang="en-US" dirty="0" smtClean="0"/>
              <a:t>is the number of people who report to a particular manager.</a:t>
            </a:r>
          </a:p>
          <a:p>
            <a:pPr lvl="1"/>
            <a:r>
              <a:rPr lang="en-US" dirty="0" smtClean="0"/>
              <a:t>A. V. </a:t>
            </a:r>
            <a:r>
              <a:rPr lang="en-US" dirty="0" err="1" smtClean="0"/>
              <a:t>Graicunas</a:t>
            </a:r>
            <a:r>
              <a:rPr lang="en-US" dirty="0" smtClean="0"/>
              <a:t> quantified span of management.</a:t>
            </a:r>
          </a:p>
          <a:p>
            <a:pPr lvl="2"/>
            <a:r>
              <a:rPr lang="en-US" dirty="0" smtClean="0"/>
              <a:t>Managers deal with three kinds of interactions:</a:t>
            </a:r>
          </a:p>
          <a:p>
            <a:pPr lvl="3"/>
            <a:r>
              <a:rPr lang="en-US" dirty="0" smtClean="0"/>
              <a:t>Direct – manager’s one-to-one relationship with workers.</a:t>
            </a:r>
          </a:p>
          <a:p>
            <a:pPr lvl="3"/>
            <a:r>
              <a:rPr lang="en-US" dirty="0" smtClean="0"/>
              <a:t>Cross – subordinates relationship among themselves.</a:t>
            </a:r>
          </a:p>
          <a:p>
            <a:pPr lvl="3"/>
            <a:r>
              <a:rPr lang="en-US" dirty="0" smtClean="0"/>
              <a:t>Group – relationships between groups of subordinates.</a:t>
            </a:r>
          </a:p>
          <a:p>
            <a:pPr lvl="4"/>
            <a:r>
              <a:rPr lang="en-US" i="1" dirty="0" smtClean="0"/>
              <a:t>I </a:t>
            </a:r>
            <a:r>
              <a:rPr lang="en-US" dirty="0" smtClean="0"/>
              <a:t>= </a:t>
            </a:r>
            <a:r>
              <a:rPr lang="en-US" i="1" dirty="0" smtClean="0"/>
              <a:t>N</a:t>
            </a:r>
            <a:r>
              <a:rPr lang="en-US" dirty="0" smtClean="0"/>
              <a:t>(2</a:t>
            </a:r>
            <a:r>
              <a:rPr lang="en-US" i="1" baseline="30000" dirty="0" smtClean="0"/>
              <a:t>N</a:t>
            </a:r>
            <a:r>
              <a:rPr lang="en-US" dirty="0" smtClean="0"/>
              <a:t>/2 + </a:t>
            </a:r>
            <a:r>
              <a:rPr lang="en-US" i="1" dirty="0" smtClean="0"/>
              <a:t>N </a:t>
            </a:r>
            <a:r>
              <a:rPr lang="en-US" dirty="0" smtClean="0"/>
              <a:t>– 1)</a:t>
            </a:r>
          </a:p>
          <a:p>
            <a:pPr lvl="4"/>
            <a:r>
              <a:rPr lang="en-US" i="1" dirty="0" smtClean="0"/>
              <a:t>I </a:t>
            </a:r>
            <a:r>
              <a:rPr lang="en-US" dirty="0" smtClean="0"/>
              <a:t>is the number of interactions with and among subordinates and </a:t>
            </a:r>
            <a:r>
              <a:rPr lang="en-US" i="1" dirty="0" smtClean="0"/>
              <a:t>N </a:t>
            </a:r>
            <a:r>
              <a:rPr lang="en-US" dirty="0" smtClean="0"/>
              <a:t>is the number of subordinates.</a:t>
            </a:r>
          </a:p>
          <a:p>
            <a:pPr lvl="4"/>
            <a:r>
              <a:rPr lang="en-US" dirty="0" smtClean="0"/>
              <a:t>Each additional subordinate adds more complexity than the previous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Narrow Versus Wide Span</a:t>
            </a:r>
            <a:endParaRPr lang="en-US" dirty="0"/>
          </a:p>
        </p:txBody>
      </p:sp>
      <p:sp>
        <p:nvSpPr>
          <p:cNvPr id="4" name="Content Placeholder 3"/>
          <p:cNvSpPr>
            <a:spLocks noGrp="1"/>
          </p:cNvSpPr>
          <p:nvPr>
            <p:ph idx="1"/>
          </p:nvPr>
        </p:nvSpPr>
        <p:spPr>
          <a:xfrm>
            <a:off x="457200" y="1600200"/>
            <a:ext cx="8305800" cy="4876800"/>
          </a:xfrm>
        </p:spPr>
        <p:txBody>
          <a:bodyPr>
            <a:normAutofit/>
          </a:bodyPr>
          <a:lstStyle/>
          <a:p>
            <a:r>
              <a:rPr lang="en-US" dirty="0" smtClean="0">
                <a:solidFill>
                  <a:srgbClr val="00A3B4"/>
                </a:solidFill>
              </a:rPr>
              <a:t>Ralph C. Davis described two spans:</a:t>
            </a:r>
          </a:p>
          <a:p>
            <a:pPr lvl="1"/>
            <a:r>
              <a:rPr lang="en-US" dirty="0" smtClean="0"/>
              <a:t>An operative span – up to 30 subordinates</a:t>
            </a:r>
          </a:p>
          <a:p>
            <a:pPr lvl="2"/>
            <a:r>
              <a:rPr lang="en-US" dirty="0" smtClean="0"/>
              <a:t>For lower-level managers</a:t>
            </a:r>
          </a:p>
          <a:p>
            <a:pPr lvl="1"/>
            <a:r>
              <a:rPr lang="en-US" dirty="0" smtClean="0"/>
              <a:t>An executive span, limited to nine</a:t>
            </a:r>
          </a:p>
          <a:p>
            <a:pPr lvl="2"/>
            <a:r>
              <a:rPr lang="en-US" dirty="0" smtClean="0"/>
              <a:t>For middle and top managers</a:t>
            </a:r>
          </a:p>
          <a:p>
            <a:r>
              <a:rPr lang="en-US" dirty="0" err="1" smtClean="0">
                <a:solidFill>
                  <a:srgbClr val="00A3B4"/>
                </a:solidFill>
              </a:rPr>
              <a:t>Lyndall</a:t>
            </a:r>
            <a:r>
              <a:rPr lang="en-US" dirty="0" smtClean="0">
                <a:solidFill>
                  <a:srgbClr val="00A3B4"/>
                </a:solidFill>
              </a:rPr>
              <a:t> F. </a:t>
            </a:r>
            <a:r>
              <a:rPr lang="en-US" dirty="0" err="1" smtClean="0">
                <a:solidFill>
                  <a:srgbClr val="00A3B4"/>
                </a:solidFill>
              </a:rPr>
              <a:t>Urwick</a:t>
            </a:r>
            <a:r>
              <a:rPr lang="en-US" dirty="0" smtClean="0">
                <a:solidFill>
                  <a:srgbClr val="00A3B4"/>
                </a:solidFill>
              </a:rPr>
              <a:t> and General Ian Hamilton</a:t>
            </a:r>
          </a:p>
          <a:p>
            <a:pPr lvl="1"/>
            <a:r>
              <a:rPr lang="en-US" dirty="0" smtClean="0"/>
              <a:t>concluded the executive span should never exceed six subordinates.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10.3</a:t>
            </a:r>
            <a:endParaRPr lang="en-US" dirty="0"/>
          </a:p>
        </p:txBody>
      </p:sp>
      <p:sp>
        <p:nvSpPr>
          <p:cNvPr id="4" name="Content Placeholder 3"/>
          <p:cNvSpPr>
            <a:spLocks noGrp="1"/>
          </p:cNvSpPr>
          <p:nvPr>
            <p:ph sz="quarter" idx="13"/>
          </p:nvPr>
        </p:nvSpPr>
        <p:spPr/>
        <p:txBody>
          <a:bodyPr/>
          <a:lstStyle/>
          <a:p>
            <a:r>
              <a:rPr lang="en-US" dirty="0" smtClean="0"/>
              <a:t>Tall versus Flat Organizations</a:t>
            </a:r>
            <a:endParaRPr lang="en-US" dirty="0"/>
          </a:p>
        </p:txBody>
      </p:sp>
      <p:pic>
        <p:nvPicPr>
          <p:cNvPr id="6" name="Picture 262" descr="Wide spans of management result in flat organizations, which may lead to improved employee morale and productivity as well as increased managerial responsibility. Many organizations today, including IBM and General Electric, are moving toward flat structures to improve communication and flexibility.&#10;Imagine an organization with 31 managers and a narrow span of management. the result is a relatively tall organization with five layers of management. With a somewhat wider span of management, however, the flat organization emerges. This configuration has only three layers of management."/>
          <p:cNvPicPr>
            <a:picLocks noChangeAspect="1" noChangeArrowheads="1"/>
          </p:cNvPicPr>
          <p:nvPr/>
        </p:nvPicPr>
        <p:blipFill>
          <a:blip r:embed="rId2" cstate="print"/>
          <a:stretch>
            <a:fillRect/>
          </a:stretch>
        </p:blipFill>
        <p:spPr bwMode="auto">
          <a:xfrm>
            <a:off x="118378" y="1556517"/>
            <a:ext cx="8873222" cy="450696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Although researchers have found advantages to the flat organization, such as less expensive and with fewer communication problems than a tall organization, a number of factors may favor a tall organization.&#10;For one, Competence of supervisor and subordinates - the greater the competence, the wider the potential span.&#10;Second, Physical dispersion of subordinates - the greater the dispersion, the narrower the potential span.&#10;Third, Extent of nonsupervisory work in manager’s job - the more nonsupervisory work, the narrower the potential span.&#10;Fourth, Degree of required interaction - the less required interaction, the wider the potential span.&#10;Fifth, Extent of standardized procedures - the more procedures, the wider the potential span.&#10;Sixth, Similarity of tasks being supervised - the more similar the tasks, the wider the potential span.&#10;Seventh, Frequency of new problems - the higher the frequency, the narrower the potential span.&#10;Eighth Preferences of supervisors and subordinates.&#10;"/>
          <p:cNvSpPr>
            <a:spLocks noChangeArrowheads="1"/>
          </p:cNvSpPr>
          <p:nvPr/>
        </p:nvSpPr>
        <p:spPr bwMode="auto">
          <a:xfrm>
            <a:off x="457200" y="1358900"/>
            <a:ext cx="8229600" cy="4889500"/>
          </a:xfrm>
          <a:prstGeom prst="rect">
            <a:avLst/>
          </a:prstGeom>
          <a:solidFill>
            <a:srgbClr val="E9EBF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35000"/>
              </a:spcBef>
              <a:buFontTx/>
              <a:buAutoNum type="arabicPeriod"/>
            </a:pPr>
            <a:r>
              <a:rPr lang="en-US" sz="1800" b="1" dirty="0">
                <a:latin typeface="Arial" charset="0"/>
              </a:rPr>
              <a:t>Competence of supervisor and subordinates</a:t>
            </a:r>
            <a:r>
              <a:rPr lang="en-US" sz="1800" dirty="0">
                <a:latin typeface="Arial" charset="0"/>
              </a:rPr>
              <a:t/>
            </a:r>
            <a:br>
              <a:rPr lang="en-US" sz="1800" dirty="0">
                <a:latin typeface="Arial" charset="0"/>
              </a:rPr>
            </a:br>
            <a:r>
              <a:rPr lang="en-US" sz="1800" dirty="0">
                <a:latin typeface="Arial" charset="0"/>
              </a:rPr>
              <a:t>(the greater the competence, the wider the potential span)</a:t>
            </a:r>
          </a:p>
          <a:p>
            <a:pPr marL="342900" indent="-342900">
              <a:spcBef>
                <a:spcPct val="35000"/>
              </a:spcBef>
              <a:buFontTx/>
              <a:buAutoNum type="arabicPeriod"/>
            </a:pPr>
            <a:r>
              <a:rPr lang="en-US" sz="1800" b="1" dirty="0">
                <a:latin typeface="Arial" charset="0"/>
              </a:rPr>
              <a:t>Physical dispersion of subordinates</a:t>
            </a:r>
            <a:r>
              <a:rPr lang="en-US" sz="1800" dirty="0">
                <a:latin typeface="Arial" charset="0"/>
              </a:rPr>
              <a:t/>
            </a:r>
            <a:br>
              <a:rPr lang="en-US" sz="1800" dirty="0">
                <a:latin typeface="Arial" charset="0"/>
              </a:rPr>
            </a:br>
            <a:r>
              <a:rPr lang="en-US" sz="1800" dirty="0">
                <a:latin typeface="Arial" charset="0"/>
              </a:rPr>
              <a:t>(the greater the dispersion, the narrower the potential span)</a:t>
            </a:r>
          </a:p>
          <a:p>
            <a:pPr marL="342900" indent="-342900">
              <a:spcBef>
                <a:spcPct val="35000"/>
              </a:spcBef>
              <a:buFontTx/>
              <a:buAutoNum type="arabicPeriod"/>
            </a:pPr>
            <a:r>
              <a:rPr lang="en-US" sz="1800" b="1" dirty="0">
                <a:latin typeface="Arial" charset="0"/>
              </a:rPr>
              <a:t>Extent of nonsupervisory work in manager’s job</a:t>
            </a:r>
            <a:r>
              <a:rPr lang="en-US" sz="1800" dirty="0">
                <a:latin typeface="Arial" charset="0"/>
              </a:rPr>
              <a:t/>
            </a:r>
            <a:br>
              <a:rPr lang="en-US" sz="1800" dirty="0">
                <a:latin typeface="Arial" charset="0"/>
              </a:rPr>
            </a:br>
            <a:r>
              <a:rPr lang="en-US" sz="1800" dirty="0">
                <a:latin typeface="Arial" charset="0"/>
              </a:rPr>
              <a:t>(the more nonsupervisory work, the narrower the potential span)</a:t>
            </a:r>
          </a:p>
          <a:p>
            <a:pPr marL="342900" indent="-342900">
              <a:spcBef>
                <a:spcPct val="35000"/>
              </a:spcBef>
              <a:buFontTx/>
              <a:buAutoNum type="arabicPeriod"/>
            </a:pPr>
            <a:r>
              <a:rPr lang="en-US" sz="1800" b="1" dirty="0">
                <a:latin typeface="Arial" charset="0"/>
              </a:rPr>
              <a:t>Degree of required interaction</a:t>
            </a:r>
            <a:r>
              <a:rPr lang="en-US" sz="1800" dirty="0">
                <a:latin typeface="Arial" charset="0"/>
              </a:rPr>
              <a:t> </a:t>
            </a:r>
            <a:br>
              <a:rPr lang="en-US" sz="1800" dirty="0">
                <a:latin typeface="Arial" charset="0"/>
              </a:rPr>
            </a:br>
            <a:r>
              <a:rPr lang="en-US" sz="1800" dirty="0">
                <a:latin typeface="Arial" charset="0"/>
              </a:rPr>
              <a:t>(the less required interaction, the wider the potential span)</a:t>
            </a:r>
          </a:p>
          <a:p>
            <a:pPr marL="342900" indent="-342900">
              <a:spcBef>
                <a:spcPct val="35000"/>
              </a:spcBef>
              <a:buFontTx/>
              <a:buAutoNum type="arabicPeriod"/>
            </a:pPr>
            <a:r>
              <a:rPr lang="en-US" sz="1800" b="1" dirty="0">
                <a:latin typeface="Arial" charset="0"/>
              </a:rPr>
              <a:t>Extent of standardized procedures</a:t>
            </a:r>
            <a:br>
              <a:rPr lang="en-US" sz="1800" b="1" dirty="0">
                <a:latin typeface="Arial" charset="0"/>
              </a:rPr>
            </a:br>
            <a:r>
              <a:rPr lang="en-US" sz="1800" dirty="0">
                <a:latin typeface="Arial" charset="0"/>
              </a:rPr>
              <a:t>(the more procedures, the wider the potential span)</a:t>
            </a:r>
          </a:p>
          <a:p>
            <a:pPr marL="342900" indent="-342900">
              <a:spcBef>
                <a:spcPct val="35000"/>
              </a:spcBef>
              <a:buFontTx/>
              <a:buAutoNum type="arabicPeriod"/>
            </a:pPr>
            <a:r>
              <a:rPr lang="en-US" sz="1800" b="1" dirty="0">
                <a:latin typeface="Arial" charset="0"/>
              </a:rPr>
              <a:t>Similarity of tasks being supervised</a:t>
            </a:r>
            <a:r>
              <a:rPr lang="en-US" sz="1800" dirty="0">
                <a:latin typeface="Arial" charset="0"/>
              </a:rPr>
              <a:t> </a:t>
            </a:r>
            <a:br>
              <a:rPr lang="en-US" sz="1800" dirty="0">
                <a:latin typeface="Arial" charset="0"/>
              </a:rPr>
            </a:br>
            <a:r>
              <a:rPr lang="en-US" sz="1800" dirty="0">
                <a:latin typeface="Arial" charset="0"/>
              </a:rPr>
              <a:t>(the more similar the tasks, the wider the potential span)</a:t>
            </a:r>
          </a:p>
          <a:p>
            <a:pPr marL="342900" indent="-342900">
              <a:spcBef>
                <a:spcPct val="35000"/>
              </a:spcBef>
              <a:buFontTx/>
              <a:buAutoNum type="arabicPeriod"/>
            </a:pPr>
            <a:r>
              <a:rPr lang="en-US" sz="1800" b="1" dirty="0">
                <a:latin typeface="Arial" charset="0"/>
              </a:rPr>
              <a:t>Frequency of new problems</a:t>
            </a:r>
            <a:r>
              <a:rPr lang="en-US" sz="1800" dirty="0">
                <a:latin typeface="Arial" charset="0"/>
              </a:rPr>
              <a:t> </a:t>
            </a:r>
            <a:br>
              <a:rPr lang="en-US" sz="1800" dirty="0">
                <a:latin typeface="Arial" charset="0"/>
              </a:rPr>
            </a:br>
            <a:r>
              <a:rPr lang="en-US" sz="1800" dirty="0">
                <a:latin typeface="Arial" charset="0"/>
              </a:rPr>
              <a:t>(the higher the frequency, the narrower the potential span)</a:t>
            </a:r>
          </a:p>
          <a:p>
            <a:pPr marL="342900" indent="-342900">
              <a:spcBef>
                <a:spcPct val="35000"/>
              </a:spcBef>
              <a:buFontTx/>
              <a:buAutoNum type="arabicPeriod"/>
            </a:pPr>
            <a:r>
              <a:rPr lang="en-US" sz="1800" b="1" dirty="0">
                <a:latin typeface="Arial" charset="0"/>
              </a:rPr>
              <a:t>Preferences of supervisors and subordinates</a:t>
            </a:r>
          </a:p>
        </p:txBody>
      </p:sp>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10.1</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Factors Influencing the Span of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Distributing Authority</a:t>
            </a:r>
            <a:endParaRPr lang="en-US" dirty="0"/>
          </a:p>
        </p:txBody>
      </p:sp>
      <p:graphicFrame>
        <p:nvGraphicFramePr>
          <p:cNvPr id="5" name="Diagram 4" descr="Authority is Power legitimized by the organization.&#10;Delegation is The process by which managers assign work to subordinates.&#10;"/>
          <p:cNvGraphicFramePr/>
          <p:nvPr/>
        </p:nvGraphicFramePr>
        <p:xfrm>
          <a:off x="838200" y="1752600"/>
          <a:ext cx="7467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Distributing Authority</a:t>
            </a:r>
            <a:endParaRPr lang="en-US" dirty="0"/>
          </a:p>
        </p:txBody>
      </p:sp>
      <p:sp>
        <p:nvSpPr>
          <p:cNvPr id="4" name="Content Placeholder 3"/>
          <p:cNvSpPr>
            <a:spLocks noGrp="1"/>
          </p:cNvSpPr>
          <p:nvPr>
            <p:ph idx="1"/>
          </p:nvPr>
        </p:nvSpPr>
        <p:spPr/>
        <p:txBody>
          <a:bodyPr/>
          <a:lstStyle/>
          <a:p>
            <a:r>
              <a:rPr lang="en-US" dirty="0" smtClean="0">
                <a:solidFill>
                  <a:srgbClr val="00A3B4"/>
                </a:solidFill>
              </a:rPr>
              <a:t>Delegation</a:t>
            </a:r>
          </a:p>
          <a:p>
            <a:pPr lvl="1"/>
            <a:r>
              <a:rPr lang="en-US" dirty="0" smtClean="0"/>
              <a:t>The primary reason is to allow the manager to get more work done.</a:t>
            </a:r>
          </a:p>
          <a:p>
            <a:pPr lvl="1"/>
            <a:r>
              <a:rPr lang="en-US" dirty="0" smtClean="0"/>
              <a:t>The process involves three steps:</a:t>
            </a:r>
          </a:p>
          <a:p>
            <a:pPr lvl="2"/>
            <a:r>
              <a:rPr lang="en-US" dirty="0" smtClean="0"/>
              <a:t>The manager assigns responsibility or tasks.</a:t>
            </a:r>
          </a:p>
          <a:p>
            <a:pPr lvl="2"/>
            <a:r>
              <a:rPr lang="en-US" dirty="0" smtClean="0"/>
              <a:t>The manager gives authority needed to do the job.</a:t>
            </a:r>
          </a:p>
          <a:p>
            <a:pPr lvl="2"/>
            <a:r>
              <a:rPr lang="en-US" dirty="0" smtClean="0"/>
              <a:t>The manager establishes accountability.</a:t>
            </a:r>
          </a:p>
          <a:p>
            <a:pPr lvl="1"/>
            <a:r>
              <a:rPr lang="en-US" dirty="0" smtClean="0"/>
              <a:t>Problems arise when managers are unwilling or unable to delegate.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10.4</a:t>
            </a:r>
            <a:endParaRPr lang="en-US" dirty="0"/>
          </a:p>
        </p:txBody>
      </p:sp>
      <p:sp>
        <p:nvSpPr>
          <p:cNvPr id="4" name="Content Placeholder 3"/>
          <p:cNvSpPr>
            <a:spLocks noGrp="1"/>
          </p:cNvSpPr>
          <p:nvPr>
            <p:ph sz="quarter" idx="13"/>
          </p:nvPr>
        </p:nvSpPr>
        <p:spPr/>
        <p:txBody>
          <a:bodyPr/>
          <a:lstStyle/>
          <a:p>
            <a:r>
              <a:rPr lang="en-US" dirty="0" smtClean="0"/>
              <a:t>Steps in the Delegation Process</a:t>
            </a:r>
            <a:endParaRPr lang="en-US" dirty="0"/>
          </a:p>
        </p:txBody>
      </p:sp>
      <p:pic>
        <p:nvPicPr>
          <p:cNvPr id="6" name="Picture 59" descr="Good communication skills can help a manager successfully delegate responsibility to subordinates. A manager must not be reluctant to delegate, nor should he or she fear that the subordinate will do the job so well that the manager’s advancement is threatened.&#10;The delegation process involves three steps. First, the manager assigns responsibility or gives the subordinate a job to do. Along with the assignment, the person is also given the authority to do the job. Finally, the manager establishes the subordinate’s accountability—that is, the subordinate accepts an obligation to carry out the task assigned by the manager."/>
          <p:cNvPicPr>
            <a:picLocks noChangeAspect="1" noChangeArrowheads="1"/>
          </p:cNvPicPr>
          <p:nvPr/>
        </p:nvPicPr>
        <p:blipFill>
          <a:blip r:embed="rId2" cstate="print"/>
          <a:stretch>
            <a:fillRect/>
          </a:stretch>
        </p:blipFill>
        <p:spPr bwMode="auto">
          <a:xfrm>
            <a:off x="339522" y="1752600"/>
            <a:ext cx="8614247" cy="4038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Distributing Authority</a:t>
            </a:r>
            <a:endParaRPr lang="en-US" dirty="0"/>
          </a:p>
        </p:txBody>
      </p:sp>
      <p:sp>
        <p:nvSpPr>
          <p:cNvPr id="4" name="Content Placeholder 3"/>
          <p:cNvSpPr>
            <a:spLocks noGrp="1"/>
          </p:cNvSpPr>
          <p:nvPr>
            <p:ph idx="1"/>
          </p:nvPr>
        </p:nvSpPr>
        <p:spPr>
          <a:xfrm>
            <a:off x="457200" y="1600200"/>
            <a:ext cx="8458200" cy="4525963"/>
          </a:xfrm>
        </p:spPr>
        <p:txBody>
          <a:bodyPr>
            <a:normAutofit/>
          </a:bodyPr>
          <a:lstStyle/>
          <a:p>
            <a:r>
              <a:rPr lang="en-US" dirty="0" smtClean="0"/>
              <a:t>Decentralization and centralization</a:t>
            </a:r>
          </a:p>
          <a:p>
            <a:pPr lvl="1"/>
            <a:r>
              <a:rPr lang="en-US" b="1" dirty="0" smtClean="0">
                <a:solidFill>
                  <a:srgbClr val="E95A53"/>
                </a:solidFill>
              </a:rPr>
              <a:t>Decentralization</a:t>
            </a:r>
            <a:r>
              <a:rPr lang="en-US" dirty="0" smtClean="0"/>
              <a:t> systematically delegates power and authority to lower-level managers.</a:t>
            </a:r>
          </a:p>
          <a:p>
            <a:pPr lvl="1"/>
            <a:r>
              <a:rPr lang="en-US" b="1" dirty="0" smtClean="0">
                <a:solidFill>
                  <a:srgbClr val="E95A53"/>
                </a:solidFill>
              </a:rPr>
              <a:t>Centralization</a:t>
            </a:r>
            <a:r>
              <a:rPr lang="en-US" dirty="0" smtClean="0"/>
              <a:t> systematically retains power and authority in higher-level managers.</a:t>
            </a:r>
          </a:p>
          <a:p>
            <a:pPr lvl="1"/>
            <a:r>
              <a:rPr lang="en-US" dirty="0" smtClean="0"/>
              <a:t>Determinates include:</a:t>
            </a:r>
          </a:p>
          <a:p>
            <a:pPr lvl="2"/>
            <a:r>
              <a:rPr lang="en-US" dirty="0" smtClean="0"/>
              <a:t>external environment, complexity and uncertainty, history, riskiness of the decision, and abilities of lower-level managers.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5181600"/>
            <a:ext cx="9144000" cy="914400"/>
          </a:xfrm>
        </p:spPr>
        <p:txBody>
          <a:bodyPr>
            <a:normAutofit fontScale="85000" lnSpcReduction="10000"/>
          </a:bodyPr>
          <a:lstStyle/>
          <a:p>
            <a:r>
              <a:rPr lang="en-US" dirty="0" smtClean="0"/>
              <a:t>The primary reason for coordination is the interdependence of departments and work groups for information and resources.</a:t>
            </a:r>
            <a:endParaRPr lang="en-US" dirty="0"/>
          </a:p>
        </p:txBody>
      </p:sp>
      <p:sp>
        <p:nvSpPr>
          <p:cNvPr id="4" name="Title 3"/>
          <p:cNvSpPr>
            <a:spLocks noGrp="1"/>
          </p:cNvSpPr>
          <p:nvPr>
            <p:ph type="title"/>
          </p:nvPr>
        </p:nvSpPr>
        <p:spPr/>
        <p:txBody>
          <a:bodyPr/>
          <a:lstStyle/>
          <a:p>
            <a:r>
              <a:rPr lang="en-US" dirty="0" smtClean="0"/>
              <a:t>Coordinating Activities</a:t>
            </a:r>
            <a:endParaRPr lang="en-US" dirty="0"/>
          </a:p>
        </p:txBody>
      </p:sp>
      <p:graphicFrame>
        <p:nvGraphicFramePr>
          <p:cNvPr id="5" name="Diagram 4" descr="Coordination is The process of linking the activities of the various departments in the organization.&#10;"/>
          <p:cNvGraphicFramePr/>
          <p:nvPr/>
        </p:nvGraphicFramePr>
        <p:xfrm>
          <a:off x="1524000" y="1600200"/>
          <a:ext cx="60960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Elements of Organizing</a:t>
            </a:r>
            <a:endParaRPr lang="en-US" dirty="0"/>
          </a:p>
        </p:txBody>
      </p:sp>
      <p:graphicFrame>
        <p:nvGraphicFramePr>
          <p:cNvPr id="5" name="Diagram 4" descr="Organizing is Deciding how best to group organizational activities and resources.&#10;Organization structure is The set of elements that can be used to configure an organization.&#10;"/>
          <p:cNvGraphicFramePr/>
          <p:nvPr/>
        </p:nvGraphicFramePr>
        <p:xfrm>
          <a:off x="533400" y="1752600"/>
          <a:ext cx="82296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Coordinating Activities</a:t>
            </a:r>
            <a:endParaRPr lang="en-US" dirty="0"/>
          </a:p>
        </p:txBody>
      </p:sp>
      <p:sp>
        <p:nvSpPr>
          <p:cNvPr id="4" name="Content Placeholder 3"/>
          <p:cNvSpPr>
            <a:spLocks noGrp="1"/>
          </p:cNvSpPr>
          <p:nvPr>
            <p:ph idx="1"/>
          </p:nvPr>
        </p:nvSpPr>
        <p:spPr>
          <a:xfrm>
            <a:off x="457200" y="1600200"/>
            <a:ext cx="8382000" cy="4724400"/>
          </a:xfrm>
        </p:spPr>
        <p:txBody>
          <a:bodyPr>
            <a:normAutofit lnSpcReduction="10000"/>
          </a:bodyPr>
          <a:lstStyle/>
          <a:p>
            <a:r>
              <a:rPr lang="en-US" dirty="0" smtClean="0"/>
              <a:t>Interdependence comes in three forms</a:t>
            </a:r>
          </a:p>
          <a:p>
            <a:pPr lvl="1"/>
            <a:r>
              <a:rPr lang="en-US" b="1" dirty="0" smtClean="0">
                <a:solidFill>
                  <a:srgbClr val="E95A53"/>
                </a:solidFill>
              </a:rPr>
              <a:t>Pooled interdependence</a:t>
            </a:r>
          </a:p>
          <a:p>
            <a:pPr lvl="2"/>
            <a:r>
              <a:rPr lang="en-US" dirty="0" smtClean="0"/>
              <a:t>occurs when units operate with little interaction, their output is pooled at the corporate level.</a:t>
            </a:r>
          </a:p>
          <a:p>
            <a:pPr lvl="3"/>
            <a:r>
              <a:rPr lang="en-US" dirty="0" smtClean="0"/>
              <a:t>The lowest level of interdependence.</a:t>
            </a:r>
          </a:p>
          <a:p>
            <a:pPr lvl="1"/>
            <a:r>
              <a:rPr lang="en-US" b="1" dirty="0" smtClean="0">
                <a:solidFill>
                  <a:srgbClr val="E95A53"/>
                </a:solidFill>
              </a:rPr>
              <a:t>Sequential interdependence</a:t>
            </a:r>
          </a:p>
          <a:p>
            <a:pPr lvl="2"/>
            <a:r>
              <a:rPr lang="en-US" dirty="0" smtClean="0"/>
              <a:t>occurs when the output of one unit becomes the input for another in a sequential fashion.</a:t>
            </a:r>
          </a:p>
          <a:p>
            <a:pPr lvl="3"/>
            <a:r>
              <a:rPr lang="en-US" dirty="0" smtClean="0"/>
              <a:t>Moderate interdependence, usually one way.</a:t>
            </a:r>
          </a:p>
          <a:p>
            <a:pPr lvl="1"/>
            <a:r>
              <a:rPr lang="en-US" b="1" dirty="0" smtClean="0">
                <a:solidFill>
                  <a:srgbClr val="E95A53"/>
                </a:solidFill>
              </a:rPr>
              <a:t>Reciprocal interdependence</a:t>
            </a:r>
          </a:p>
          <a:p>
            <a:pPr lvl="2"/>
            <a:r>
              <a:rPr lang="en-US" dirty="0" smtClean="0"/>
              <a:t>exists when activities flow both ways between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Coordinating Activities</a:t>
            </a:r>
            <a:endParaRPr lang="en-US" dirty="0"/>
          </a:p>
        </p:txBody>
      </p:sp>
      <p:sp>
        <p:nvSpPr>
          <p:cNvPr id="4" name="Content Placeholder 3"/>
          <p:cNvSpPr>
            <a:spLocks noGrp="1"/>
          </p:cNvSpPr>
          <p:nvPr>
            <p:ph idx="1"/>
          </p:nvPr>
        </p:nvSpPr>
        <p:spPr>
          <a:xfrm>
            <a:off x="457200" y="1600200"/>
            <a:ext cx="8458200" cy="4525963"/>
          </a:xfrm>
        </p:spPr>
        <p:txBody>
          <a:bodyPr>
            <a:normAutofit/>
          </a:bodyPr>
          <a:lstStyle/>
          <a:p>
            <a:r>
              <a:rPr lang="en-US" dirty="0" smtClean="0">
                <a:solidFill>
                  <a:srgbClr val="00A3B4"/>
                </a:solidFill>
              </a:rPr>
              <a:t>Structural coordination techniques</a:t>
            </a:r>
          </a:p>
          <a:p>
            <a:pPr lvl="1"/>
            <a:r>
              <a:rPr lang="en-US" dirty="0" smtClean="0"/>
              <a:t>Use the managerial hierarchy, place one manager in charge of interdependent units.</a:t>
            </a:r>
          </a:p>
          <a:p>
            <a:pPr lvl="1"/>
            <a:r>
              <a:rPr lang="en-US" dirty="0" smtClean="0"/>
              <a:t>Rules and procedures for routine activities.</a:t>
            </a:r>
          </a:p>
          <a:p>
            <a:pPr lvl="1"/>
            <a:r>
              <a:rPr lang="en-US" dirty="0" smtClean="0"/>
              <a:t>Managers in liaison roles coordinate units.</a:t>
            </a:r>
          </a:p>
          <a:p>
            <a:pPr lvl="1"/>
            <a:r>
              <a:rPr lang="en-US" dirty="0" smtClean="0"/>
              <a:t>Task forces for complex interdependence.</a:t>
            </a:r>
          </a:p>
          <a:p>
            <a:pPr lvl="1"/>
            <a:r>
              <a:rPr lang="en-US" dirty="0" smtClean="0"/>
              <a:t>Integrating departments is usually permanent.</a:t>
            </a:r>
          </a:p>
          <a:p>
            <a:r>
              <a:rPr lang="en-US" dirty="0" smtClean="0">
                <a:solidFill>
                  <a:srgbClr val="00A3B4"/>
                </a:solidFill>
              </a:rPr>
              <a:t>Technology enables coordination</a:t>
            </a:r>
            <a:endParaRPr lang="en-US" dirty="0">
              <a:solidFill>
                <a:srgbClr val="00A3B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04800" y="4267200"/>
            <a:ext cx="8458199" cy="977900"/>
          </a:xfrm>
        </p:spPr>
        <p:txBody>
          <a:bodyPr>
            <a:normAutofit/>
          </a:bodyPr>
          <a:lstStyle/>
          <a:p>
            <a:r>
              <a:rPr lang="en-US" dirty="0" smtClean="0"/>
              <a:t>The last building block of organization structure is differentiating between line and staff positions.</a:t>
            </a:r>
            <a:endParaRPr lang="en-US" dirty="0"/>
          </a:p>
        </p:txBody>
      </p:sp>
      <p:sp>
        <p:nvSpPr>
          <p:cNvPr id="4" name="Title 3"/>
          <p:cNvSpPr>
            <a:spLocks noGrp="1"/>
          </p:cNvSpPr>
          <p:nvPr>
            <p:ph type="title"/>
          </p:nvPr>
        </p:nvSpPr>
        <p:spPr/>
        <p:txBody>
          <a:bodyPr>
            <a:normAutofit fontScale="90000"/>
          </a:bodyPr>
          <a:lstStyle/>
          <a:p>
            <a:r>
              <a:rPr lang="en-US" dirty="0" smtClean="0"/>
              <a:t>Differentiating Between Positions</a:t>
            </a:r>
            <a:endParaRPr lang="en-US" dirty="0"/>
          </a:p>
        </p:txBody>
      </p:sp>
      <p:graphicFrame>
        <p:nvGraphicFramePr>
          <p:cNvPr id="5" name="Diagram 4" descr="A line position is In the direct chain of command responsible for achievement of organizational goals.&#10;A staff position Provides expertise, advice, and support for line positions.&#10;"/>
          <p:cNvGraphicFramePr/>
          <p:nvPr/>
        </p:nvGraphicFramePr>
        <p:xfrm>
          <a:off x="533400" y="1600200"/>
          <a:ext cx="8077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Differences Between Line and Staff</a:t>
            </a:r>
            <a:endParaRPr lang="en-US" dirty="0"/>
          </a:p>
        </p:txBody>
      </p:sp>
      <p:sp>
        <p:nvSpPr>
          <p:cNvPr id="4" name="Content Placeholder 3"/>
          <p:cNvSpPr>
            <a:spLocks noGrp="1"/>
          </p:cNvSpPr>
          <p:nvPr>
            <p:ph idx="1"/>
          </p:nvPr>
        </p:nvSpPr>
        <p:spPr>
          <a:xfrm>
            <a:off x="457200" y="1600200"/>
            <a:ext cx="8458200" cy="4525963"/>
          </a:xfrm>
        </p:spPr>
        <p:txBody>
          <a:bodyPr>
            <a:normAutofit fontScale="92500"/>
          </a:bodyPr>
          <a:lstStyle/>
          <a:p>
            <a:r>
              <a:rPr lang="en-US" dirty="0" smtClean="0">
                <a:solidFill>
                  <a:srgbClr val="00A3B4"/>
                </a:solidFill>
              </a:rPr>
              <a:t>Purpose</a:t>
            </a:r>
          </a:p>
          <a:p>
            <a:pPr lvl="1"/>
            <a:r>
              <a:rPr lang="en-US" dirty="0" smtClean="0"/>
              <a:t>Line managers work toward organizational goals while staff managers advise and assist.</a:t>
            </a:r>
          </a:p>
          <a:p>
            <a:r>
              <a:rPr lang="en-US" dirty="0" smtClean="0">
                <a:solidFill>
                  <a:srgbClr val="00A3B4"/>
                </a:solidFill>
              </a:rPr>
              <a:t>Authority</a:t>
            </a:r>
          </a:p>
          <a:p>
            <a:pPr lvl="1"/>
            <a:r>
              <a:rPr lang="en-US" dirty="0" smtClean="0"/>
              <a:t>Line authority is formal while staff authority may take many forms.</a:t>
            </a:r>
          </a:p>
          <a:p>
            <a:pPr lvl="2"/>
            <a:r>
              <a:rPr lang="en-US" i="1" dirty="0" smtClean="0"/>
              <a:t>Advise authority </a:t>
            </a:r>
            <a:r>
              <a:rPr lang="en-US" dirty="0" smtClean="0"/>
              <a:t>– manager chooses to seek input, or not.</a:t>
            </a:r>
            <a:endParaRPr lang="en-US" i="1" dirty="0" smtClean="0"/>
          </a:p>
          <a:p>
            <a:pPr lvl="2"/>
            <a:r>
              <a:rPr lang="en-US" i="1" dirty="0" smtClean="0"/>
              <a:t>Compulsory advice – </a:t>
            </a:r>
            <a:r>
              <a:rPr lang="en-US" dirty="0" smtClean="0"/>
              <a:t>must consider advice, not heed it.</a:t>
            </a:r>
            <a:endParaRPr lang="en-US" i="1" dirty="0" smtClean="0"/>
          </a:p>
          <a:p>
            <a:pPr lvl="2"/>
            <a:r>
              <a:rPr lang="en-US" i="1" dirty="0" smtClean="0"/>
              <a:t>Functional authority </a:t>
            </a:r>
            <a:r>
              <a:rPr lang="en-US" dirty="0" smtClean="0"/>
              <a:t>– formal and legitimate authority.</a:t>
            </a: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Differentiating Between Positions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Administrative intensity </a:t>
            </a:r>
          </a:p>
          <a:p>
            <a:pPr lvl="1"/>
            <a:r>
              <a:rPr lang="en-US" dirty="0" smtClean="0"/>
              <a:t>is the degree to which managerial positions are concentrated in staff positions.</a:t>
            </a:r>
          </a:p>
          <a:p>
            <a:pPr lvl="2"/>
            <a:r>
              <a:rPr lang="en-US" dirty="0" smtClean="0"/>
              <a:t>High administrative intensity is an organization with many staff positions relative to line positions.</a:t>
            </a:r>
          </a:p>
          <a:p>
            <a:pPr lvl="2"/>
            <a:r>
              <a:rPr lang="en-US" dirty="0" smtClean="0"/>
              <a:t>Low administrative intensity reflects more line positions.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a:bodyPr>
          <a:lstStyle/>
          <a:p>
            <a:r>
              <a:rPr lang="en-US" dirty="0" smtClean="0"/>
              <a:t>This chapter discussed the basics of organizing and organizational structure.</a:t>
            </a:r>
          </a:p>
          <a:p>
            <a:r>
              <a:rPr lang="en-US" dirty="0" smtClean="0"/>
              <a:t>The text outlined six building blocks used by organizations and discussed each.</a:t>
            </a:r>
          </a:p>
          <a:p>
            <a:pPr lvl="1"/>
            <a:r>
              <a:rPr lang="en-US" dirty="0" smtClean="0"/>
              <a:t>Designing jobs and grouping jobs.</a:t>
            </a:r>
          </a:p>
          <a:p>
            <a:pPr lvl="1"/>
            <a:r>
              <a:rPr lang="en-US" dirty="0" smtClean="0"/>
              <a:t>Establishing reporting relationships.</a:t>
            </a:r>
          </a:p>
          <a:p>
            <a:pPr lvl="1"/>
            <a:r>
              <a:rPr lang="en-US" dirty="0" smtClean="0"/>
              <a:t>Distributing authority.</a:t>
            </a:r>
          </a:p>
          <a:p>
            <a:pPr lvl="1"/>
            <a:r>
              <a:rPr lang="en-US" dirty="0" smtClean="0"/>
              <a:t>Coordinating activities and differentiating among staff and line positions.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953000"/>
            <a:ext cx="7772400" cy="977900"/>
          </a:xfrm>
        </p:spPr>
        <p:txBody>
          <a:bodyPr/>
          <a:lstStyle/>
          <a:p>
            <a:r>
              <a:rPr lang="en-US" dirty="0" smtClean="0"/>
              <a:t>There are six basic building blocks managers use in constructing an organization.</a:t>
            </a:r>
            <a:endParaRPr lang="en-US" dirty="0"/>
          </a:p>
        </p:txBody>
      </p:sp>
      <p:sp>
        <p:nvSpPr>
          <p:cNvPr id="4" name="Title 3"/>
          <p:cNvSpPr>
            <a:spLocks noGrp="1"/>
          </p:cNvSpPr>
          <p:nvPr>
            <p:ph type="title"/>
          </p:nvPr>
        </p:nvSpPr>
        <p:spPr/>
        <p:txBody>
          <a:bodyPr/>
          <a:lstStyle/>
          <a:p>
            <a:r>
              <a:rPr lang="en-US" dirty="0" smtClean="0"/>
              <a:t>Elements of Organizing</a:t>
            </a:r>
            <a:endParaRPr lang="en-US" dirty="0"/>
          </a:p>
        </p:txBody>
      </p:sp>
      <p:graphicFrame>
        <p:nvGraphicFramePr>
          <p:cNvPr id="5" name="Diagram 4" descr="Designing jobs, grouping jobs, establishing reporting relationships, distributing authority, coordinating activities, and differentiating among positions."/>
          <p:cNvGraphicFramePr/>
          <p:nvPr/>
        </p:nvGraphicFramePr>
        <p:xfrm>
          <a:off x="685800" y="1549400"/>
          <a:ext cx="78486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Designing Jobs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Job design</a:t>
            </a:r>
          </a:p>
          <a:p>
            <a:pPr lvl="1"/>
            <a:r>
              <a:rPr lang="en-US" dirty="0" smtClean="0"/>
              <a:t>is the determination of an individual’s work-related responsibilities.</a:t>
            </a:r>
          </a:p>
          <a:p>
            <a:r>
              <a:rPr lang="en-US" b="1" dirty="0" smtClean="0">
                <a:solidFill>
                  <a:srgbClr val="E95A53"/>
                </a:solidFill>
              </a:rPr>
              <a:t>Job specialization</a:t>
            </a:r>
          </a:p>
          <a:p>
            <a:pPr lvl="1"/>
            <a:r>
              <a:rPr lang="en-US" dirty="0" smtClean="0"/>
              <a:t>is the degree to which the overall task of the organization is broken down and divided into smaller component 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Designing Jobs</a:t>
            </a:r>
            <a:endParaRPr lang="en-US" dirty="0"/>
          </a:p>
        </p:txBody>
      </p:sp>
      <p:sp>
        <p:nvSpPr>
          <p:cNvPr id="4" name="Text Placeholder 3"/>
          <p:cNvSpPr>
            <a:spLocks noGrp="1"/>
          </p:cNvSpPr>
          <p:nvPr>
            <p:ph type="body" idx="1"/>
          </p:nvPr>
        </p:nvSpPr>
        <p:spPr/>
        <p:txBody>
          <a:bodyPr/>
          <a:lstStyle/>
          <a:p>
            <a:r>
              <a:rPr lang="en-US" dirty="0" smtClean="0"/>
              <a:t>Benefits of specialization</a:t>
            </a:r>
            <a:endParaRPr lang="en-US" dirty="0"/>
          </a:p>
        </p:txBody>
      </p:sp>
      <p:sp>
        <p:nvSpPr>
          <p:cNvPr id="5" name="Content Placeholder 4"/>
          <p:cNvSpPr>
            <a:spLocks noGrp="1"/>
          </p:cNvSpPr>
          <p:nvPr>
            <p:ph sz="half" idx="2"/>
          </p:nvPr>
        </p:nvSpPr>
        <p:spPr/>
        <p:txBody>
          <a:bodyPr>
            <a:normAutofit/>
          </a:bodyPr>
          <a:lstStyle/>
          <a:p>
            <a:r>
              <a:rPr lang="en-US" dirty="0" smtClean="0"/>
              <a:t>Workers become proficient at task.</a:t>
            </a:r>
          </a:p>
          <a:p>
            <a:r>
              <a:rPr lang="en-US" dirty="0" smtClean="0"/>
              <a:t>Transfer time between tasks decreases.</a:t>
            </a:r>
          </a:p>
          <a:p>
            <a:r>
              <a:rPr lang="en-US" dirty="0" smtClean="0"/>
              <a:t>The narrow job definition allows for specialized equipment.</a:t>
            </a:r>
          </a:p>
          <a:p>
            <a:r>
              <a:rPr lang="en-US" dirty="0" smtClean="0"/>
              <a:t>Training costs are relatively low.</a:t>
            </a:r>
            <a:endParaRPr lang="en-US" dirty="0"/>
          </a:p>
        </p:txBody>
      </p:sp>
      <p:sp>
        <p:nvSpPr>
          <p:cNvPr id="6" name="Text Placeholder 5"/>
          <p:cNvSpPr>
            <a:spLocks noGrp="1"/>
          </p:cNvSpPr>
          <p:nvPr>
            <p:ph type="body" sz="quarter" idx="3"/>
          </p:nvPr>
        </p:nvSpPr>
        <p:spPr>
          <a:xfrm>
            <a:off x="4645025" y="1581150"/>
            <a:ext cx="4498975" cy="639762"/>
          </a:xfrm>
        </p:spPr>
        <p:txBody>
          <a:bodyPr>
            <a:normAutofit/>
          </a:bodyPr>
          <a:lstStyle/>
          <a:p>
            <a:r>
              <a:rPr lang="en-US" dirty="0" smtClean="0"/>
              <a:t>Limitations of specialization</a:t>
            </a:r>
            <a:endParaRPr lang="en-US" dirty="0"/>
          </a:p>
        </p:txBody>
      </p:sp>
      <p:sp>
        <p:nvSpPr>
          <p:cNvPr id="7" name="Content Placeholder 6"/>
          <p:cNvSpPr>
            <a:spLocks noGrp="1"/>
          </p:cNvSpPr>
          <p:nvPr>
            <p:ph sz="quarter" idx="4"/>
          </p:nvPr>
        </p:nvSpPr>
        <p:spPr/>
        <p:txBody>
          <a:bodyPr/>
          <a:lstStyle/>
          <a:p>
            <a:r>
              <a:rPr lang="en-US" dirty="0" smtClean="0"/>
              <a:t>Worker boredom and dissatisfaction.</a:t>
            </a:r>
          </a:p>
          <a:p>
            <a:pPr lvl="1"/>
            <a:r>
              <a:rPr lang="en-US" dirty="0" smtClean="0"/>
              <a:t>Can lead to higher absenteeism and lower quality of work.</a:t>
            </a:r>
          </a:p>
          <a:p>
            <a:r>
              <a:rPr lang="en-US" dirty="0" smtClean="0"/>
              <a:t>Anticipated benefits do not always occur.</a:t>
            </a:r>
          </a:p>
          <a:p>
            <a:r>
              <a:rPr lang="en-US" dirty="0" smtClean="0"/>
              <a:t>Managers should avoid extreme specialization.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953000"/>
            <a:ext cx="7772400" cy="977900"/>
          </a:xfrm>
        </p:spPr>
        <p:txBody>
          <a:bodyPr/>
          <a:lstStyle/>
          <a:p>
            <a:r>
              <a:rPr lang="en-US" dirty="0" smtClean="0"/>
              <a:t>Due to drawbacks of specialization, many firms sought alternative approaches to job design.</a:t>
            </a:r>
            <a:endParaRPr lang="en-US" dirty="0"/>
          </a:p>
        </p:txBody>
      </p:sp>
      <p:sp>
        <p:nvSpPr>
          <p:cNvPr id="4" name="Title 3"/>
          <p:cNvSpPr>
            <a:spLocks noGrp="1"/>
          </p:cNvSpPr>
          <p:nvPr>
            <p:ph type="title"/>
          </p:nvPr>
        </p:nvSpPr>
        <p:spPr/>
        <p:txBody>
          <a:bodyPr/>
          <a:lstStyle/>
          <a:p>
            <a:r>
              <a:rPr lang="en-US" dirty="0" smtClean="0"/>
              <a:t>Designing Jobs</a:t>
            </a:r>
            <a:endParaRPr lang="en-US" dirty="0"/>
          </a:p>
        </p:txBody>
      </p:sp>
      <p:graphicFrame>
        <p:nvGraphicFramePr>
          <p:cNvPr id="5" name="Diagram 4" descr="Alternatives to specialization include the job characteristics approach, work teams, job rotation, job enlargement, or job enrichment."/>
          <p:cNvGraphicFramePr/>
          <p:nvPr/>
        </p:nvGraphicFramePr>
        <p:xfrm>
          <a:off x="609600" y="1828800"/>
          <a:ext cx="8001000"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Alternatives to Specialization</a:t>
            </a:r>
            <a:endParaRPr lang="en-US" dirty="0"/>
          </a:p>
        </p:txBody>
      </p:sp>
      <p:sp>
        <p:nvSpPr>
          <p:cNvPr id="4" name="Content Placeholder 3"/>
          <p:cNvSpPr>
            <a:spLocks noGrp="1"/>
          </p:cNvSpPr>
          <p:nvPr>
            <p:ph idx="1"/>
          </p:nvPr>
        </p:nvSpPr>
        <p:spPr>
          <a:xfrm>
            <a:off x="457200" y="1600200"/>
            <a:ext cx="8686800" cy="4724400"/>
          </a:xfrm>
        </p:spPr>
        <p:txBody>
          <a:bodyPr>
            <a:normAutofit lnSpcReduction="10000"/>
          </a:bodyPr>
          <a:lstStyle/>
          <a:p>
            <a:r>
              <a:rPr lang="en-US" b="1" dirty="0" smtClean="0">
                <a:solidFill>
                  <a:srgbClr val="E95A53"/>
                </a:solidFill>
              </a:rPr>
              <a:t>Job rotation</a:t>
            </a:r>
            <a:r>
              <a:rPr lang="en-US" dirty="0" smtClean="0"/>
              <a:t> </a:t>
            </a:r>
          </a:p>
          <a:p>
            <a:pPr lvl="1"/>
            <a:r>
              <a:rPr lang="en-US" dirty="0" smtClean="0"/>
              <a:t>involves systematically moving employees from one job to another.</a:t>
            </a:r>
          </a:p>
          <a:p>
            <a:pPr lvl="2"/>
            <a:r>
              <a:rPr lang="en-US" dirty="0" smtClean="0"/>
              <a:t>Can increase flexibility and lower costs but jobs are still boring and satisfaction quickly wanes.</a:t>
            </a:r>
          </a:p>
          <a:p>
            <a:r>
              <a:rPr lang="en-US" b="1" dirty="0" smtClean="0">
                <a:solidFill>
                  <a:srgbClr val="E95A53"/>
                </a:solidFill>
              </a:rPr>
              <a:t>Job enlargement</a:t>
            </a:r>
          </a:p>
          <a:p>
            <a:pPr lvl="1"/>
            <a:r>
              <a:rPr lang="en-US" dirty="0" smtClean="0"/>
              <a:t>increases the total number of tasks workers perform.</a:t>
            </a:r>
          </a:p>
          <a:p>
            <a:pPr lvl="2"/>
            <a:r>
              <a:rPr lang="en-US" dirty="0" smtClean="0"/>
              <a:t>Though positive consequences happen, training costs increase, unions argue for more pay, and work remains boring.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Alternatives to Specialization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Job enrichment</a:t>
            </a:r>
          </a:p>
          <a:p>
            <a:pPr lvl="1"/>
            <a:r>
              <a:rPr lang="en-US" dirty="0" smtClean="0"/>
              <a:t>increases both the number of tasks and the control the worker has over the job.</a:t>
            </a:r>
          </a:p>
          <a:p>
            <a:pPr lvl="2"/>
            <a:r>
              <a:rPr lang="en-US" dirty="0" smtClean="0"/>
              <a:t>Needed changes not usually made for successful implementation.</a:t>
            </a:r>
          </a:p>
          <a:p>
            <a:r>
              <a:rPr lang="en-US" b="1" dirty="0" smtClean="0">
                <a:solidFill>
                  <a:srgbClr val="E95A53"/>
                </a:solidFill>
              </a:rPr>
              <a:t>Work teams</a:t>
            </a:r>
          </a:p>
          <a:p>
            <a:pPr lvl="1"/>
            <a:r>
              <a:rPr lang="en-US" dirty="0" smtClean="0"/>
              <a:t>allows an entire group to design the work system it will use to perform an interrelated set of tasks.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TotalTime>
  <Words>3380</Words>
  <Application>Microsoft Office PowerPoint</Application>
  <PresentationFormat>On-screen Show (4:3)</PresentationFormat>
  <Paragraphs>279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MANAGEMENT</vt:lpstr>
      <vt:lpstr>Learning Outcomes</vt:lpstr>
      <vt:lpstr>Elements of Organizing</vt:lpstr>
      <vt:lpstr>Elements of Organizing</vt:lpstr>
      <vt:lpstr>Designing Jobs</vt:lpstr>
      <vt:lpstr>Designing Jobs</vt:lpstr>
      <vt:lpstr>Designing Jobs</vt:lpstr>
      <vt:lpstr>Alternatives to Specialization</vt:lpstr>
      <vt:lpstr>Alternatives to Specialization</vt:lpstr>
      <vt:lpstr>Alternatives to Specialization</vt:lpstr>
      <vt:lpstr>Slide 11</vt:lpstr>
      <vt:lpstr>Grouping Jobs</vt:lpstr>
      <vt:lpstr>Slide 13</vt:lpstr>
      <vt:lpstr>Common Bases for Departmentalization</vt:lpstr>
      <vt:lpstr>Common Bases for Departmentalization</vt:lpstr>
      <vt:lpstr>Common Bases for Departmentalization</vt:lpstr>
      <vt:lpstr>Common Bases for Departmentalization</vt:lpstr>
      <vt:lpstr>Grouping Jobs</vt:lpstr>
      <vt:lpstr>Establishing Reporting Relationships</vt:lpstr>
      <vt:lpstr>Establishing Reporting Relationships</vt:lpstr>
      <vt:lpstr>Narrow Versus Wide Spans</vt:lpstr>
      <vt:lpstr>Narrow Versus Wide Span</vt:lpstr>
      <vt:lpstr>Slide 23</vt:lpstr>
      <vt:lpstr>Slide 24</vt:lpstr>
      <vt:lpstr>Distributing Authority</vt:lpstr>
      <vt:lpstr>Distributing Authority</vt:lpstr>
      <vt:lpstr>Slide 27</vt:lpstr>
      <vt:lpstr>Distributing Authority</vt:lpstr>
      <vt:lpstr>Coordinating Activities</vt:lpstr>
      <vt:lpstr>Coordinating Activities</vt:lpstr>
      <vt:lpstr>Coordinating Activities</vt:lpstr>
      <vt:lpstr>Differentiating Between Positions</vt:lpstr>
      <vt:lpstr>Differences Between Line and Staff</vt:lpstr>
      <vt:lpstr>Differentiating Between Positions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134</cp:revision>
  <dcterms:created xsi:type="dcterms:W3CDTF">2015-05-20T15:20:11Z</dcterms:created>
  <dcterms:modified xsi:type="dcterms:W3CDTF">2015-10-27T15:10:03Z</dcterms:modified>
</cp:coreProperties>
</file>