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2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D439-164C-4923-AC9E-F4E4949FAD0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DC27-679B-4E2A-8D9C-25D53257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9AkX_b7dC2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725" y="424039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Miriam Flores</a:t>
            </a:r>
          </a:p>
          <a:p>
            <a:r>
              <a:rPr lang="en-US" dirty="0" smtClean="0"/>
              <a:t>MGMT 489</a:t>
            </a:r>
          </a:p>
          <a:p>
            <a:r>
              <a:rPr lang="en-US" dirty="0" smtClean="0"/>
              <a:t>Strategic Plan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youtu.be/9AkX_b7dC2I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 result for bimbo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110418"/>
            <a:ext cx="594360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7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Bimbo 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287219" cy="4351338"/>
          </a:xfrm>
        </p:spPr>
        <p:txBody>
          <a:bodyPr/>
          <a:lstStyle/>
          <a:p>
            <a:r>
              <a:rPr lang="en-US" dirty="0" smtClean="0"/>
              <a:t>Various product lines give Bimbo a greater reach</a:t>
            </a:r>
          </a:p>
          <a:p>
            <a:r>
              <a:rPr lang="en-US" dirty="0" smtClean="0"/>
              <a:t>Adapt to the needs of the customer; providing new more nutrient rich products</a:t>
            </a:r>
          </a:p>
          <a:p>
            <a:r>
              <a:rPr lang="en-US" dirty="0" smtClean="0"/>
              <a:t>Something for everyone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955" t="22556" r="23077" b="1363"/>
          <a:stretch/>
        </p:blipFill>
        <p:spPr bwMode="auto">
          <a:xfrm>
            <a:off x="7228936" y="2127219"/>
            <a:ext cx="3774589" cy="3100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383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Bimbo is positioning itself to be a leader in the industry</a:t>
            </a:r>
          </a:p>
          <a:p>
            <a:r>
              <a:rPr lang="en-US" dirty="0" smtClean="0"/>
              <a:t>New Acquisitions</a:t>
            </a:r>
          </a:p>
          <a:p>
            <a:r>
              <a:rPr lang="en-US" dirty="0" smtClean="0"/>
              <a:t>Area Expansions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846" t="29362" r="29808" b="15336"/>
          <a:stretch/>
        </p:blipFill>
        <p:spPr bwMode="auto">
          <a:xfrm>
            <a:off x="7962181" y="2066071"/>
            <a:ext cx="3391619" cy="2800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5" y="4001294"/>
            <a:ext cx="6677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Financial Performance – Bimbo vs. Industry total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796381"/>
            <a:ext cx="4762500" cy="2409825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4494268"/>
              </p:ext>
            </p:extLst>
          </p:nvPr>
        </p:nvGraphicFramePr>
        <p:xfrm>
          <a:off x="7384211" y="2796381"/>
          <a:ext cx="4235570" cy="2133810"/>
        </p:xfrm>
        <a:graphic>
          <a:graphicData uri="http://schemas.openxmlformats.org/drawingml/2006/table">
            <a:tbl>
              <a:tblPr/>
              <a:tblGrid>
                <a:gridCol w="725429"/>
                <a:gridCol w="2199688"/>
                <a:gridCol w="1310453"/>
              </a:tblGrid>
              <a:tr h="304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$ million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Growth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61,639.6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62,350.1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62,932.1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63,349.8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63,964.8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3D5"/>
                    </a:solidFill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64,402.0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93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3518"/>
              </p:ext>
            </p:extLst>
          </p:nvPr>
        </p:nvGraphicFramePr>
        <p:xfrm>
          <a:off x="3055620" y="1860074"/>
          <a:ext cx="6080760" cy="4102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Strengths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Weaknesses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Customer Loyalty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Long history in the industry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Quality service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Social Service</a:t>
                      </a: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Strong commitment to excellent service</a:t>
                      </a: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Leading innovators</a:t>
                      </a: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Location - Mexico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Potential conflicts of interest </a:t>
                      </a: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Key stakeholder conflicts of interest</a:t>
                      </a: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Originating Corp headquarter location. Mexican laws; government control over economy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Opportunities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Threats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Move into other continents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Better contract negotiations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Acquire non bread companies 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Expand marketing opportunities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Strong competitors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Making a change too soon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Contract changes upon renewal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Loss of key employees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Anti-monopoly law limiting further acquisitions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5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165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Bimbo Mission</vt:lpstr>
      <vt:lpstr>  </vt:lpstr>
      <vt:lpstr>Financial Performance – Bimbo vs. Industry total</vt:lpstr>
      <vt:lpstr>SWOT ANALYSIS</vt:lpstr>
    </vt:vector>
  </TitlesOfParts>
  <Company>Myers and Stauffer, 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Flores</dc:creator>
  <cp:lastModifiedBy>Miriam Flores</cp:lastModifiedBy>
  <cp:revision>7</cp:revision>
  <dcterms:created xsi:type="dcterms:W3CDTF">2017-03-17T23:33:44Z</dcterms:created>
  <dcterms:modified xsi:type="dcterms:W3CDTF">2017-05-12T23:32:45Z</dcterms:modified>
</cp:coreProperties>
</file>