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1" r:id="rId3"/>
    <p:sldId id="264" r:id="rId4"/>
    <p:sldId id="265" r:id="rId5"/>
    <p:sldId id="266" r:id="rId6"/>
    <p:sldId id="267" r:id="rId7"/>
    <p:sldId id="268" r:id="rId8"/>
    <p:sldId id="269" r:id="rId9"/>
    <p:sldId id="27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3721788-C46A-406E-A788-E89E9187061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C33F059-CB62-4869-BF14-F2342C8EC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721788-C46A-406E-A788-E89E9187061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33F059-CB62-4869-BF14-F2342C8EC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721788-C46A-406E-A788-E89E9187061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33F059-CB62-4869-BF14-F2342C8EC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721788-C46A-406E-A788-E89E9187061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33F059-CB62-4869-BF14-F2342C8ECC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721788-C46A-406E-A788-E89E9187061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33F059-CB62-4869-BF14-F2342C8ECC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721788-C46A-406E-A788-E89E9187061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33F059-CB62-4869-BF14-F2342C8ECC4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721788-C46A-406E-A788-E89E9187061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33F059-CB62-4869-BF14-F2342C8ECC4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721788-C46A-406E-A788-E89E9187061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33F059-CB62-4869-BF14-F2342C8ECC4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721788-C46A-406E-A788-E89E9187061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33F059-CB62-4869-BF14-F2342C8ECC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3721788-C46A-406E-A788-E89E9187061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33F059-CB62-4869-BF14-F2342C8ECC4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3721788-C46A-406E-A788-E89E9187061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C33F059-CB62-4869-BF14-F2342C8ECC4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3721788-C46A-406E-A788-E89E9187061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C33F059-CB62-4869-BF14-F2342C8ECC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8.gi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1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715000"/>
            <a:ext cx="6400800" cy="1371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“Expect More. Pay Less.”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Andreana Harrison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71" y="163452"/>
            <a:ext cx="3662588" cy="48657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8"/>
    </mc:Choice>
    <mc:Fallback xmlns="">
      <p:transition spd="slow" advTm="11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Company information, history and background</a:t>
            </a:r>
          </a:p>
          <a:p>
            <a:r>
              <a:rPr lang="en-US" sz="3200" dirty="0" smtClean="0"/>
              <a:t>Mission statement</a:t>
            </a:r>
          </a:p>
          <a:p>
            <a:r>
              <a:rPr lang="en-US" sz="3200" dirty="0" smtClean="0"/>
              <a:t>Products</a:t>
            </a:r>
          </a:p>
          <a:p>
            <a:r>
              <a:rPr lang="en-US" sz="3200" dirty="0" smtClean="0"/>
              <a:t>Target Market</a:t>
            </a:r>
          </a:p>
          <a:p>
            <a:r>
              <a:rPr lang="en-US" sz="3200" dirty="0" smtClean="0"/>
              <a:t>6 Company values </a:t>
            </a:r>
            <a:endParaRPr lang="en-US" sz="3200" dirty="0" smtClean="0"/>
          </a:p>
          <a:p>
            <a:pPr lvl="1"/>
            <a:r>
              <a:rPr lang="en-US" sz="2800" dirty="0" smtClean="0"/>
              <a:t>“</a:t>
            </a:r>
            <a:r>
              <a:rPr lang="en-US" sz="2800" dirty="0" smtClean="0"/>
              <a:t>What We Believe In”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Who is Target?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677442"/>
            <a:ext cx="3717858" cy="273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36"/>
    </mc:Choice>
    <mc:Fallback xmlns="">
      <p:transition spd="slow" advTm="109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273050"/>
            <a:ext cx="7848600" cy="1143000"/>
          </a:xfrm>
        </p:spPr>
        <p:txBody>
          <a:bodyPr/>
          <a:lstStyle/>
          <a:p>
            <a:pPr algn="ctr"/>
            <a:r>
              <a:rPr lang="en-US" dirty="0" smtClean="0"/>
              <a:t>Internal Environment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444625"/>
            <a:ext cx="4648200" cy="3941763"/>
          </a:xfrm>
        </p:spPr>
        <p:txBody>
          <a:bodyPr/>
          <a:lstStyle/>
          <a:p>
            <a:r>
              <a:rPr lang="en-US" sz="3200" dirty="0" smtClean="0"/>
              <a:t>Strengths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Strong brand awareness</a:t>
            </a:r>
          </a:p>
          <a:p>
            <a:pPr lvl="1"/>
            <a:r>
              <a:rPr lang="en-US" dirty="0" smtClean="0"/>
              <a:t>Good quality products</a:t>
            </a:r>
          </a:p>
          <a:p>
            <a:pPr lvl="1"/>
            <a:r>
              <a:rPr lang="en-US" dirty="0" smtClean="0"/>
              <a:t>Customer oriented</a:t>
            </a:r>
          </a:p>
          <a:p>
            <a:pPr lvl="1"/>
            <a:r>
              <a:rPr lang="en-US" dirty="0" smtClean="0"/>
              <a:t>Competitive retailer</a:t>
            </a:r>
          </a:p>
          <a:p>
            <a:pPr lvl="1"/>
            <a:r>
              <a:rPr lang="en-US" dirty="0" smtClean="0"/>
              <a:t>Image of cleanliness</a:t>
            </a:r>
          </a:p>
          <a:p>
            <a:pPr lvl="1"/>
            <a:r>
              <a:rPr lang="en-US" dirty="0" smtClean="0"/>
              <a:t>Fashion/design forward thinking</a:t>
            </a:r>
          </a:p>
          <a:p>
            <a:pPr lvl="1"/>
            <a:r>
              <a:rPr lang="en-US" dirty="0" smtClean="0"/>
              <a:t>Charity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191000" y="1444625"/>
            <a:ext cx="4724400" cy="39417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Weaknesses</a:t>
            </a:r>
          </a:p>
          <a:p>
            <a:pPr lvl="1"/>
            <a:r>
              <a:rPr lang="en-US" dirty="0" smtClean="0"/>
              <a:t>Revenue declining slowly</a:t>
            </a:r>
          </a:p>
          <a:p>
            <a:pPr lvl="1"/>
            <a:r>
              <a:rPr lang="en-US" dirty="0" smtClean="0"/>
              <a:t>Not open 24 hours</a:t>
            </a:r>
          </a:p>
          <a:p>
            <a:pPr lvl="1"/>
            <a:r>
              <a:rPr lang="en-US" dirty="0" smtClean="0"/>
              <a:t>No locations outside U.S.</a:t>
            </a:r>
          </a:p>
          <a:p>
            <a:pPr lvl="1"/>
            <a:r>
              <a:rPr lang="en-US" dirty="0" smtClean="0"/>
              <a:t>Online purchases don’t compare to Walmart or Costco</a:t>
            </a:r>
          </a:p>
          <a:p>
            <a:pPr lvl="1"/>
            <a:r>
              <a:rPr lang="en-US" dirty="0" smtClean="0"/>
              <a:t>Quality products increases prices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334000"/>
            <a:ext cx="2667000" cy="11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7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69"/>
    </mc:Choice>
    <mc:Fallback xmlns="">
      <p:transition spd="slow" advTm="9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273050"/>
            <a:ext cx="8153400" cy="1143000"/>
          </a:xfrm>
        </p:spPr>
        <p:txBody>
          <a:bodyPr/>
          <a:lstStyle/>
          <a:p>
            <a:pPr algn="ctr"/>
            <a:r>
              <a:rPr lang="en-US" dirty="0" smtClean="0"/>
              <a:t>External Environment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444625"/>
            <a:ext cx="4572000" cy="4346575"/>
          </a:xfrm>
        </p:spPr>
        <p:txBody>
          <a:bodyPr/>
          <a:lstStyle/>
          <a:p>
            <a:r>
              <a:rPr lang="en-US" sz="3200" dirty="0" smtClean="0"/>
              <a:t>Opportunities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/>
              <a:t>Expanding nationwide</a:t>
            </a:r>
          </a:p>
          <a:p>
            <a:pPr lvl="1"/>
            <a:r>
              <a:rPr lang="en-US" dirty="0" smtClean="0"/>
              <a:t>Implementing a fresh produce section in stores</a:t>
            </a:r>
          </a:p>
          <a:p>
            <a:pPr lvl="1"/>
            <a:r>
              <a:rPr lang="en-US" dirty="0" smtClean="0"/>
              <a:t>Providing longer shopping hours</a:t>
            </a:r>
          </a:p>
          <a:p>
            <a:pPr lvl="1"/>
            <a:r>
              <a:rPr lang="en-US" dirty="0" smtClean="0"/>
              <a:t>Increased celebrity endorsements</a:t>
            </a:r>
          </a:p>
          <a:p>
            <a:pPr lvl="1"/>
            <a:r>
              <a:rPr lang="en-US" dirty="0" smtClean="0"/>
              <a:t>Self-checkout systems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572001" y="1444625"/>
            <a:ext cx="4572000" cy="39417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Threats</a:t>
            </a:r>
            <a:endParaRPr lang="en-US" dirty="0" smtClean="0"/>
          </a:p>
          <a:p>
            <a:pPr lvl="1"/>
            <a:r>
              <a:rPr lang="en-US" dirty="0" smtClean="0"/>
              <a:t>Competition is already well established</a:t>
            </a:r>
          </a:p>
          <a:p>
            <a:pPr lvl="1"/>
            <a:r>
              <a:rPr lang="en-US" dirty="0" smtClean="0"/>
              <a:t>Barriers to entry</a:t>
            </a:r>
          </a:p>
          <a:p>
            <a:pPr lvl="1"/>
            <a:r>
              <a:rPr lang="en-US" dirty="0" smtClean="0"/>
              <a:t>Competitors competing for lowest prices</a:t>
            </a:r>
          </a:p>
          <a:p>
            <a:r>
              <a:rPr lang="en-US" sz="3200" dirty="0" smtClean="0"/>
              <a:t>Competitors</a:t>
            </a:r>
            <a:endParaRPr lang="en-US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54" y="4798694"/>
            <a:ext cx="2851446" cy="190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77"/>
    </mc:Choice>
    <mc:Fallback xmlns="">
      <p:transition spd="slow" advTm="83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81328"/>
            <a:ext cx="5257800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Advertising </a:t>
            </a:r>
            <a:endParaRPr lang="en-US" sz="2800" dirty="0" smtClean="0"/>
          </a:p>
          <a:p>
            <a:r>
              <a:rPr lang="en-US" sz="3200" dirty="0" smtClean="0"/>
              <a:t>Location and expansion </a:t>
            </a:r>
          </a:p>
          <a:p>
            <a:r>
              <a:rPr lang="en-US" sz="3200" dirty="0" smtClean="0"/>
              <a:t>Innovation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Strategies &amp; Implementation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06" y="3505200"/>
            <a:ext cx="521439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4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705"/>
    </mc:Choice>
    <mc:Fallback xmlns="">
      <p:transition spd="slow" advTm="1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Television, radio, magazine, billboards, social media, and etc. </a:t>
            </a:r>
          </a:p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Increase brand awareness</a:t>
            </a:r>
          </a:p>
          <a:p>
            <a:pPr lvl="1"/>
            <a:r>
              <a:rPr lang="en-US" dirty="0" smtClean="0"/>
              <a:t>Introduce new products</a:t>
            </a:r>
          </a:p>
          <a:p>
            <a:pPr lvl="1"/>
            <a:r>
              <a:rPr lang="en-US" dirty="0" smtClean="0"/>
              <a:t>Appeal to a mass </a:t>
            </a:r>
            <a:r>
              <a:rPr lang="en-US" dirty="0" smtClean="0"/>
              <a:t>audience</a:t>
            </a:r>
            <a:endParaRPr lang="en-US" dirty="0" smtClean="0"/>
          </a:p>
          <a:p>
            <a:r>
              <a:rPr lang="en-US" dirty="0" smtClean="0"/>
              <a:t>Celebrity endorsements </a:t>
            </a:r>
          </a:p>
          <a:p>
            <a:pPr lvl="1"/>
            <a:r>
              <a:rPr lang="en-US" dirty="0" smtClean="0"/>
              <a:t>Boost sales by 4%</a:t>
            </a:r>
          </a:p>
          <a:p>
            <a:pPr lvl="1"/>
            <a:r>
              <a:rPr lang="en-US" dirty="0" smtClean="0"/>
              <a:t>Expensive but rewarding to the company</a:t>
            </a:r>
          </a:p>
          <a:p>
            <a:pPr lvl="1"/>
            <a:r>
              <a:rPr lang="en-US" dirty="0" smtClean="0"/>
              <a:t>Many followers</a:t>
            </a:r>
          </a:p>
          <a:p>
            <a:pPr lvl="1"/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Advertising Strategy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81200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75"/>
    </mc:Choice>
    <mc:Fallback xmlns="">
      <p:transition spd="slow" advTm="54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09600" y="273050"/>
            <a:ext cx="7924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Location &amp; Expansion Strategy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0" y="1444625"/>
            <a:ext cx="4495800" cy="3941763"/>
          </a:xfrm>
        </p:spPr>
        <p:txBody>
          <a:bodyPr/>
          <a:lstStyle/>
          <a:p>
            <a:r>
              <a:rPr lang="en-US" sz="3200" dirty="0" smtClean="0"/>
              <a:t>College town</a:t>
            </a:r>
          </a:p>
          <a:p>
            <a:pPr lvl="1"/>
            <a:r>
              <a:rPr lang="en-US" dirty="0" smtClean="0"/>
              <a:t>Currently opening 30 small formats</a:t>
            </a:r>
          </a:p>
          <a:p>
            <a:pPr lvl="1"/>
            <a:r>
              <a:rPr lang="en-US" dirty="0" smtClean="0"/>
              <a:t>Provide discounts to student clubs/organizations</a:t>
            </a:r>
          </a:p>
          <a:p>
            <a:pPr lvl="1"/>
            <a:r>
              <a:rPr lang="en-US" dirty="0" smtClean="0"/>
              <a:t>Give back a percentage of profit to the schools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343401" y="1444625"/>
            <a:ext cx="4648199" cy="3941763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Global expansion</a:t>
            </a:r>
          </a:p>
          <a:p>
            <a:pPr lvl="1"/>
            <a:r>
              <a:rPr lang="en-US" dirty="0" smtClean="0"/>
              <a:t>Major source of income</a:t>
            </a:r>
          </a:p>
          <a:p>
            <a:pPr lvl="1"/>
            <a:r>
              <a:rPr lang="en-US" dirty="0" smtClean="0"/>
              <a:t>Increase competitiveness</a:t>
            </a:r>
          </a:p>
          <a:p>
            <a:pPr lvl="1"/>
            <a:r>
              <a:rPr lang="en-US" dirty="0" smtClean="0"/>
              <a:t>New environment</a:t>
            </a:r>
          </a:p>
          <a:p>
            <a:r>
              <a:rPr lang="en-US" sz="3200" dirty="0" smtClean="0"/>
              <a:t>Benefits</a:t>
            </a:r>
          </a:p>
          <a:p>
            <a:pPr lvl="1"/>
            <a:r>
              <a:rPr lang="en-US" dirty="0" smtClean="0"/>
              <a:t>Faster revenue growth</a:t>
            </a:r>
          </a:p>
          <a:p>
            <a:pPr lvl="1"/>
            <a:r>
              <a:rPr lang="en-US" dirty="0" smtClean="0"/>
              <a:t>Diversified revenue stream</a:t>
            </a:r>
          </a:p>
          <a:p>
            <a:pPr lvl="1"/>
            <a:r>
              <a:rPr lang="en-US" dirty="0" smtClean="0"/>
              <a:t>Improved return on capital</a:t>
            </a:r>
          </a:p>
          <a:p>
            <a:pPr lvl="1"/>
            <a:r>
              <a:rPr lang="en-US" dirty="0" smtClean="0"/>
              <a:t>Increased reinvestment rate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01440"/>
            <a:ext cx="411480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3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93"/>
    </mc:Choice>
    <mc:Fallback xmlns="">
      <p:transition spd="slow" advTm="7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Customers are our top priority</a:t>
            </a:r>
          </a:p>
          <a:p>
            <a:r>
              <a:rPr lang="en-US" sz="3200" dirty="0" smtClean="0"/>
              <a:t>Introduce new clothing lines partnered with designers</a:t>
            </a:r>
          </a:p>
          <a:p>
            <a:r>
              <a:rPr lang="en-US" sz="3200" dirty="0" smtClean="0"/>
              <a:t>Loyalty programs and promotion</a:t>
            </a:r>
          </a:p>
          <a:p>
            <a:r>
              <a:rPr lang="en-US" sz="3200" dirty="0" smtClean="0"/>
              <a:t>Reduce supply chain</a:t>
            </a:r>
          </a:p>
          <a:p>
            <a:r>
              <a:rPr lang="en-US" sz="3200" dirty="0" smtClean="0"/>
              <a:t>Coupons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87% use coupons</a:t>
            </a:r>
          </a:p>
          <a:p>
            <a:pPr lvl="1"/>
            <a:r>
              <a:rPr lang="en-US" dirty="0" smtClean="0"/>
              <a:t>95% like coupons</a:t>
            </a:r>
          </a:p>
          <a:p>
            <a:pPr lvl="1"/>
            <a:r>
              <a:rPr lang="en-US" dirty="0" smtClean="0"/>
              <a:t>60 % actively look for coupons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Innovation Strategy</a:t>
            </a:r>
            <a:endParaRPr lang="en-US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537" y="3733800"/>
            <a:ext cx="250507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6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12"/>
    </mc:Choice>
    <mc:Fallback xmlns="">
      <p:transition spd="slow" advTm="61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reana\AppData\Local\Microsoft\Windows\Temporary Internet Files\Content.IE5\WHEAF98A\TheEnd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36" y="3056764"/>
            <a:ext cx="2290928" cy="212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Implement all 3 strategies</a:t>
            </a:r>
          </a:p>
          <a:p>
            <a:r>
              <a:rPr lang="en-US" sz="2800" dirty="0" smtClean="0"/>
              <a:t>Management style - employee satisfaction</a:t>
            </a:r>
          </a:p>
          <a:p>
            <a:r>
              <a:rPr lang="en-US" sz="2800" dirty="0" smtClean="0"/>
              <a:t>Daily operations – customers are top priority</a:t>
            </a:r>
          </a:p>
          <a:p>
            <a:r>
              <a:rPr lang="en-US" sz="2800" dirty="0" smtClean="0"/>
              <a:t>Focus on expanding </a:t>
            </a:r>
          </a:p>
          <a:p>
            <a:r>
              <a:rPr lang="en-US" sz="2800" dirty="0" smtClean="0"/>
              <a:t>Better pricing</a:t>
            </a:r>
          </a:p>
          <a:p>
            <a:r>
              <a:rPr lang="en-US" sz="2800" dirty="0" smtClean="0"/>
              <a:t>Bring in celebrity endorsements</a:t>
            </a:r>
          </a:p>
          <a:p>
            <a:r>
              <a:rPr lang="en-US" sz="2800" dirty="0" smtClean="0"/>
              <a:t>Improve global brand awareness</a:t>
            </a:r>
            <a:endParaRPr lang="en-US" sz="2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Recommendations &amp; Conclusion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20"/>
    </mc:Choice>
    <mc:Fallback xmlns="">
      <p:transition spd="slow" advTm="4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ewsPrint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AD0101"/>
    </a:accent1>
    <a:accent2>
      <a:srgbClr val="726056"/>
    </a:accent2>
    <a:accent3>
      <a:srgbClr val="AC956E"/>
    </a:accent3>
    <a:accent4>
      <a:srgbClr val="808DA9"/>
    </a:accent4>
    <a:accent5>
      <a:srgbClr val="424E5B"/>
    </a:accent5>
    <a:accent6>
      <a:srgbClr val="730E00"/>
    </a:accent6>
    <a:hlink>
      <a:srgbClr val="D26900"/>
    </a:hlink>
    <a:folHlink>
      <a:srgbClr val="D8924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</TotalTime>
  <Words>264</Words>
  <Application>Microsoft Office PowerPoint</Application>
  <PresentationFormat>On-screen Show (4:3)</PresentationFormat>
  <Paragraphs>81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Concourse</vt:lpstr>
      <vt:lpstr>PowerPoint Presentation</vt:lpstr>
      <vt:lpstr>Who is Target?</vt:lpstr>
      <vt:lpstr>Internal Environment</vt:lpstr>
      <vt:lpstr>External Environment</vt:lpstr>
      <vt:lpstr>Strategies &amp; Implementation</vt:lpstr>
      <vt:lpstr>Advertising Strategy</vt:lpstr>
      <vt:lpstr>Location &amp; Expansion Strategy</vt:lpstr>
      <vt:lpstr>Innovation Strategy</vt:lpstr>
      <vt:lpstr>Recommendations &amp; 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Andreana</dc:creator>
  <cp:lastModifiedBy>Andreana</cp:lastModifiedBy>
  <cp:revision>35</cp:revision>
  <dcterms:created xsi:type="dcterms:W3CDTF">2017-03-17T16:24:39Z</dcterms:created>
  <dcterms:modified xsi:type="dcterms:W3CDTF">2017-05-05T17:39:58Z</dcterms:modified>
</cp:coreProperties>
</file>