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0"/>
  </p:notesMasterIdLst>
  <p:sldIdLst>
    <p:sldId id="256" r:id="rId3"/>
    <p:sldId id="270" r:id="rId4"/>
    <p:sldId id="266" r:id="rId5"/>
    <p:sldId id="267" r:id="rId6"/>
    <p:sldId id="268" r:id="rId7"/>
    <p:sldId id="269" r:id="rId8"/>
    <p:sldId id="262" r:id="rId9"/>
  </p:sldIdLst>
  <p:sldSz cx="9144000" cy="6858000" type="screen4x3"/>
  <p:notesSz cx="6946900" cy="92837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4" autoAdjust="0"/>
  </p:normalViewPr>
  <p:slideViewPr>
    <p:cSldViewPr>
      <p:cViewPr>
        <p:scale>
          <a:sx n="75" d="100"/>
          <a:sy n="75" d="100"/>
        </p:scale>
        <p:origin x="500" y="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C5AD84BD-B57F-44ED-B432-012949432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68220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7906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9242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31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24520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7393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5980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0908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900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08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8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400">
          <a:solidFill>
            <a:schemeClr val="accent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accent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6324600" cy="1828800"/>
          </a:xfrm>
        </p:spPr>
        <p:txBody>
          <a:bodyPr/>
          <a:lstStyle/>
          <a:p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Company 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419600"/>
            <a:ext cx="6324600" cy="1058334"/>
          </a:xfrm>
        </p:spPr>
        <p:txBody>
          <a:bodyPr/>
          <a:lstStyle/>
          <a:p>
            <a:pPr algn="r"/>
            <a:r>
              <a:rPr lang="en-US" sz="4000" i="1" dirty="0"/>
              <a:t>Ibtesam Cockrell</a:t>
            </a:r>
          </a:p>
          <a:p>
            <a:pPr algn="r"/>
            <a:r>
              <a:rPr lang="en-US" sz="4000" i="1" dirty="0"/>
              <a:t>Strategic Management</a:t>
            </a:r>
          </a:p>
        </p:txBody>
      </p:sp>
      <p:pic>
        <p:nvPicPr>
          <p:cNvPr id="6" name="Picture 5" descr="File:&lt;strong&gt;Google&lt;/strong&gt; icon.pn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013" y="457201"/>
            <a:ext cx="2209800" cy="2209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5400"/>
            <a:ext cx="3008313" cy="1162050"/>
          </a:xfrm>
        </p:spPr>
        <p:txBody>
          <a:bodyPr/>
          <a:lstStyle/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3633014" cy="26733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8600" y="1219200"/>
            <a:ext cx="4800600" cy="510540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started in 1996, by Larry Page and Sergey Brin when they were both studying at  Stanford University California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 1998 google, opened its door in Menlo park California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2000 they introduce AdWords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2002 google news lunched in beta, offering access to 4500 leading news sources from around the world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2004 new web based mail service called Gmail included a Gigabyte of free storage for each user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lunches in 2006, page creator, finance, calendar, custom search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3678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086600" cy="13716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4F81BD">
                    <a:lumMod val="50000"/>
                  </a:srgbClr>
                </a:solidFill>
              </a:rPr>
              <a:t> </a:t>
            </a:r>
            <a:r>
              <a:rPr lang="en-US" sz="4400" i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Analysis </a:t>
            </a:r>
            <a:endParaRPr lang="en-US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1933" y="1642533"/>
            <a:ext cx="4038600" cy="3505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brand image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Patented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Diversified business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organizational size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worldwide market share of 70%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354753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Dependence on the internet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 physical presence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control the cost and position of their advertisement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click fraud practice on the business</a:t>
            </a:r>
          </a:p>
        </p:txBody>
      </p:sp>
    </p:spTree>
    <p:extLst>
      <p:ext uri="{BB962C8B-B14F-4D97-AF65-F5344CB8AC3E}">
        <p14:creationId xmlns:p14="http://schemas.microsoft.com/office/powerpoint/2010/main" val="18175858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203200"/>
            <a:ext cx="8229600" cy="1143000"/>
          </a:xfrm>
        </p:spPr>
        <p:txBody>
          <a:bodyPr/>
          <a:lstStyle/>
          <a:p>
            <a:pPr algn="ctr"/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Analysis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067" y="1914789"/>
            <a:ext cx="4040188" cy="828675"/>
          </a:xfrm>
        </p:spPr>
        <p:txBody>
          <a:bodyPr/>
          <a:lstStyle/>
          <a:p>
            <a:pPr algn="ctr"/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/>
              <a:t>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763837"/>
            <a:ext cx="4040188" cy="3951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Tap more mobile users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Expand google fiber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Penetrate markers with consumer electronics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Providing private search service to business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2188" y="1640152"/>
            <a:ext cx="4041775" cy="639762"/>
          </a:xfrm>
        </p:spPr>
        <p:txBody>
          <a:bodyPr/>
          <a:lstStyle/>
          <a:p>
            <a:pPr algn="ctr"/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1958" y="2762779"/>
            <a:ext cx="4041775" cy="32353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tough competition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Imitation of some products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Privacy and security concern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Copyright Issues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5366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086600" cy="1371600"/>
          </a:xfrm>
        </p:spPr>
        <p:txBody>
          <a:bodyPr/>
          <a:lstStyle/>
          <a:p>
            <a:pPr algn="ctr"/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7391400" cy="3505200"/>
          </a:xfrm>
        </p:spPr>
        <p:txBody>
          <a:bodyPr/>
          <a:lstStyle/>
          <a:p>
            <a:r>
              <a:rPr lang="en-US" dirty="0"/>
              <a:t> Google prices and Pricing strategies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Freemium pricing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Market –oriented  pricing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Penetration pricing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Value-based pricing	   		   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7076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867" y="228600"/>
            <a:ext cx="7086600" cy="1371600"/>
          </a:xfrm>
        </p:spPr>
        <p:txBody>
          <a:bodyPr/>
          <a:lstStyle/>
          <a:p>
            <a:pPr algn="ctr"/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7391400" cy="35052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Marketing strategies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Free-for-All 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 of Conversation 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to Create a Society of High Authority </a:t>
            </a:r>
          </a:p>
          <a:p>
            <a:pPr marL="914400" lvl="2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		   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9571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41960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recommend Google to hire more experienced people instead of the good academic results for the good future of the organization.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also can implement a cultural assessment for the organization to investigate to ensure that the organizations also maintaining and keeping the core value in this competitive business environment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Fight spammers- impact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on search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and accuracy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Resolve private search services to companies using technology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010184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759EEC4-39D7-42D0-88BB-59F0EA0849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1330</TotalTime>
  <Words>270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Times New Roman</vt:lpstr>
      <vt:lpstr>Wingdings</vt:lpstr>
      <vt:lpstr>01018438</vt:lpstr>
      <vt:lpstr>Google Company </vt:lpstr>
      <vt:lpstr>Summary </vt:lpstr>
      <vt:lpstr> Internal Analysis </vt:lpstr>
      <vt:lpstr>External Analysis </vt:lpstr>
      <vt:lpstr>Strategies Formulation</vt:lpstr>
      <vt:lpstr>Strategies Formulation</vt:lpstr>
      <vt:lpstr>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Company</dc:title>
  <dc:creator>IBTESAM COCKRELL</dc:creator>
  <cp:keywords/>
  <cp:lastModifiedBy>IBTESAM COCKRELL</cp:lastModifiedBy>
  <cp:revision>23</cp:revision>
  <cp:lastPrinted>1601-01-01T00:00:00Z</cp:lastPrinted>
  <dcterms:created xsi:type="dcterms:W3CDTF">2017-03-18T21:39:41Z</dcterms:created>
  <dcterms:modified xsi:type="dcterms:W3CDTF">2017-03-19T19:50:26Z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