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62" r:id="rId3"/>
    <p:sldId id="257" r:id="rId4"/>
    <p:sldId id="260" r:id="rId5"/>
    <p:sldId id="259" r:id="rId6"/>
    <p:sldId id="268" r:id="rId7"/>
    <p:sldId id="264" r:id="rId8"/>
    <p:sldId id="267" r:id="rId9"/>
    <p:sldId id="26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12.gif"/></Relationships>
</file>

<file path=ppt/diagrams/_rels/data5.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12.gif"/></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CB97B-9150-403F-AA8C-6E637FAE50B0}"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n-US"/>
        </a:p>
      </dgm:t>
    </dgm:pt>
    <dgm:pt modelId="{BD26ACCA-AA59-4B1E-94C3-E4159E171222}">
      <dgm:prSet phldrT="[Text]"/>
      <dgm:spPr/>
      <dgm:t>
        <a:bodyPr/>
        <a:lstStyle/>
        <a:p>
          <a:r>
            <a:rPr lang="en-US" dirty="0"/>
            <a:t>Strengths</a:t>
          </a:r>
        </a:p>
      </dgm:t>
    </dgm:pt>
    <dgm:pt modelId="{5C725DED-77C3-4A6F-A6FC-F5DFF231F299}" type="parTrans" cxnId="{917457C8-2DF0-4FDD-AF3E-F47C3F84AA71}">
      <dgm:prSet/>
      <dgm:spPr/>
      <dgm:t>
        <a:bodyPr/>
        <a:lstStyle/>
        <a:p>
          <a:endParaRPr lang="en-US"/>
        </a:p>
      </dgm:t>
    </dgm:pt>
    <dgm:pt modelId="{E56B7323-480D-4E18-877C-29DF32772A59}" type="sibTrans" cxnId="{917457C8-2DF0-4FDD-AF3E-F47C3F84AA71}">
      <dgm:prSet/>
      <dgm:spPr/>
      <dgm:t>
        <a:bodyPr/>
        <a:lstStyle/>
        <a:p>
          <a:endParaRPr lang="en-US"/>
        </a:p>
      </dgm:t>
    </dgm:pt>
    <dgm:pt modelId="{85531ACC-684D-4885-9EC9-E59D590038A9}">
      <dgm:prSet phldrT="[Text]"/>
      <dgm:spPr/>
      <dgm:t>
        <a:bodyPr/>
        <a:lstStyle/>
        <a:p>
          <a:r>
            <a:rPr lang="en-US" dirty="0"/>
            <a:t>Weaknesses </a:t>
          </a:r>
        </a:p>
      </dgm:t>
    </dgm:pt>
    <dgm:pt modelId="{1B745425-CD48-4519-AB63-845F0373DCF9}" type="parTrans" cxnId="{1A066670-7C29-4C4C-8A2E-A8A2D2FDBA77}">
      <dgm:prSet/>
      <dgm:spPr/>
      <dgm:t>
        <a:bodyPr/>
        <a:lstStyle/>
        <a:p>
          <a:endParaRPr lang="en-US"/>
        </a:p>
      </dgm:t>
    </dgm:pt>
    <dgm:pt modelId="{E9251391-2C08-4096-B0CB-73CD5AE045E3}" type="sibTrans" cxnId="{1A066670-7C29-4C4C-8A2E-A8A2D2FDBA77}">
      <dgm:prSet/>
      <dgm:spPr/>
      <dgm:t>
        <a:bodyPr/>
        <a:lstStyle/>
        <a:p>
          <a:endParaRPr lang="en-US"/>
        </a:p>
      </dgm:t>
    </dgm:pt>
    <dgm:pt modelId="{DFE6DCE3-868E-4FC7-AE38-B666009303B4}">
      <dgm:prSet phldrT="[Text]"/>
      <dgm:spPr>
        <a:solidFill>
          <a:srgbClr val="7030A0"/>
        </a:solidFill>
      </dgm:spPr>
      <dgm:t>
        <a:bodyPr/>
        <a:lstStyle/>
        <a:p>
          <a:r>
            <a:rPr lang="en-US" dirty="0"/>
            <a:t>Target Market</a:t>
          </a:r>
        </a:p>
      </dgm:t>
    </dgm:pt>
    <dgm:pt modelId="{A6E3B6EB-249E-4532-B982-6444D64B01F7}" type="sibTrans" cxnId="{BC49A5A8-ADD7-4E19-9946-ED925A4E0EF9}">
      <dgm:prSet/>
      <dgm:spPr/>
      <dgm:t>
        <a:bodyPr/>
        <a:lstStyle/>
        <a:p>
          <a:endParaRPr lang="en-US"/>
        </a:p>
      </dgm:t>
    </dgm:pt>
    <dgm:pt modelId="{0520F98E-756C-478E-87ED-E81E4E7C2D4D}" type="parTrans" cxnId="{BC49A5A8-ADD7-4E19-9946-ED925A4E0EF9}">
      <dgm:prSet/>
      <dgm:spPr/>
      <dgm:t>
        <a:bodyPr/>
        <a:lstStyle/>
        <a:p>
          <a:endParaRPr lang="en-US"/>
        </a:p>
      </dgm:t>
    </dgm:pt>
    <dgm:pt modelId="{2021B6B4-43C7-4D0B-A701-1386549A8197}">
      <dgm:prSet/>
      <dgm:spPr/>
      <dgm:t>
        <a:bodyPr/>
        <a:lstStyle/>
        <a:p>
          <a:r>
            <a:rPr lang="en-US" dirty="0"/>
            <a:t>Consumer Understanding </a:t>
          </a:r>
        </a:p>
      </dgm:t>
    </dgm:pt>
    <dgm:pt modelId="{2D1DDB59-C5FC-41EA-B6A0-E2EB1E4313AE}" type="parTrans" cxnId="{D290C4BD-3F5F-47ED-886A-2BB5B63B68CC}">
      <dgm:prSet/>
      <dgm:spPr/>
      <dgm:t>
        <a:bodyPr/>
        <a:lstStyle/>
        <a:p>
          <a:endParaRPr lang="en-US"/>
        </a:p>
      </dgm:t>
    </dgm:pt>
    <dgm:pt modelId="{1309E40C-E50F-4619-A15F-8D74BF0A7273}" type="sibTrans" cxnId="{D290C4BD-3F5F-47ED-886A-2BB5B63B68CC}">
      <dgm:prSet/>
      <dgm:spPr/>
      <dgm:t>
        <a:bodyPr/>
        <a:lstStyle/>
        <a:p>
          <a:endParaRPr lang="en-US"/>
        </a:p>
      </dgm:t>
    </dgm:pt>
    <dgm:pt modelId="{65243F73-2AB8-4E43-B715-D9A7274467EC}">
      <dgm:prSet/>
      <dgm:spPr/>
      <dgm:t>
        <a:bodyPr/>
        <a:lstStyle/>
        <a:p>
          <a:r>
            <a:rPr lang="en-US" dirty="0"/>
            <a:t>Innovation</a:t>
          </a:r>
        </a:p>
      </dgm:t>
    </dgm:pt>
    <dgm:pt modelId="{B514A973-7F08-4429-A3F4-42E93B0B7E18}" type="parTrans" cxnId="{03AD8B0F-4850-42B2-B16D-6B8A64EDE5BE}">
      <dgm:prSet/>
      <dgm:spPr/>
      <dgm:t>
        <a:bodyPr/>
        <a:lstStyle/>
        <a:p>
          <a:endParaRPr lang="en-US"/>
        </a:p>
      </dgm:t>
    </dgm:pt>
    <dgm:pt modelId="{5D985970-B4C8-4FB4-92C3-9CDEA79FCE46}" type="sibTrans" cxnId="{03AD8B0F-4850-42B2-B16D-6B8A64EDE5BE}">
      <dgm:prSet/>
      <dgm:spPr/>
      <dgm:t>
        <a:bodyPr/>
        <a:lstStyle/>
        <a:p>
          <a:endParaRPr lang="en-US"/>
        </a:p>
      </dgm:t>
    </dgm:pt>
    <dgm:pt modelId="{35EEB154-E873-4C0D-9E43-A654D80FE01E}">
      <dgm:prSet/>
      <dgm:spPr/>
      <dgm:t>
        <a:bodyPr/>
        <a:lstStyle/>
        <a:p>
          <a:r>
            <a:rPr lang="en-US" dirty="0"/>
            <a:t>Brand Building</a:t>
          </a:r>
        </a:p>
      </dgm:t>
    </dgm:pt>
    <dgm:pt modelId="{BB266714-C3E9-45D2-B624-ED4440C0BAA7}" type="parTrans" cxnId="{FDE8E0D5-61B3-461A-A63C-77A694E318AB}">
      <dgm:prSet/>
      <dgm:spPr/>
      <dgm:t>
        <a:bodyPr/>
        <a:lstStyle/>
        <a:p>
          <a:endParaRPr lang="en-US"/>
        </a:p>
      </dgm:t>
    </dgm:pt>
    <dgm:pt modelId="{15D89963-B737-4EB5-991D-9D7755CE15A0}" type="sibTrans" cxnId="{FDE8E0D5-61B3-461A-A63C-77A694E318AB}">
      <dgm:prSet/>
      <dgm:spPr/>
      <dgm:t>
        <a:bodyPr/>
        <a:lstStyle/>
        <a:p>
          <a:endParaRPr lang="en-US"/>
        </a:p>
      </dgm:t>
    </dgm:pt>
    <dgm:pt modelId="{E9F40B34-9B7E-4344-8E70-AAC56548ACA8}">
      <dgm:prSet/>
      <dgm:spPr/>
      <dgm:t>
        <a:bodyPr/>
        <a:lstStyle/>
        <a:p>
          <a:r>
            <a:rPr lang="en-US" dirty="0"/>
            <a:t>Go-to-Market Capabilities </a:t>
          </a:r>
        </a:p>
      </dgm:t>
    </dgm:pt>
    <dgm:pt modelId="{ED31088D-3620-4B39-BA8E-7484B02B1669}" type="parTrans" cxnId="{F39249CE-190A-4E10-98F1-4536D6536759}">
      <dgm:prSet/>
      <dgm:spPr/>
      <dgm:t>
        <a:bodyPr/>
        <a:lstStyle/>
        <a:p>
          <a:endParaRPr lang="en-US"/>
        </a:p>
      </dgm:t>
    </dgm:pt>
    <dgm:pt modelId="{647AC09E-F713-47CF-9B6C-46C0E07EE4BF}" type="sibTrans" cxnId="{F39249CE-190A-4E10-98F1-4536D6536759}">
      <dgm:prSet/>
      <dgm:spPr/>
      <dgm:t>
        <a:bodyPr/>
        <a:lstStyle/>
        <a:p>
          <a:endParaRPr lang="en-US"/>
        </a:p>
      </dgm:t>
    </dgm:pt>
    <dgm:pt modelId="{C222E520-BA17-4659-9C98-AC9F85F65063}">
      <dgm:prSet/>
      <dgm:spPr/>
      <dgm:t>
        <a:bodyPr/>
        <a:lstStyle/>
        <a:p>
          <a:r>
            <a:rPr lang="en-US" dirty="0"/>
            <a:t>Scale</a:t>
          </a:r>
        </a:p>
      </dgm:t>
    </dgm:pt>
    <dgm:pt modelId="{96125925-776F-4083-80DC-F4E8053985E1}" type="parTrans" cxnId="{C7F96974-C81F-42BA-9D88-7ACE674649CD}">
      <dgm:prSet/>
      <dgm:spPr/>
      <dgm:t>
        <a:bodyPr/>
        <a:lstStyle/>
        <a:p>
          <a:endParaRPr lang="en-US"/>
        </a:p>
      </dgm:t>
    </dgm:pt>
    <dgm:pt modelId="{8E03D977-6C90-4585-A1DC-C9FFC8C08B24}" type="sibTrans" cxnId="{C7F96974-C81F-42BA-9D88-7ACE674649CD}">
      <dgm:prSet/>
      <dgm:spPr/>
      <dgm:t>
        <a:bodyPr/>
        <a:lstStyle/>
        <a:p>
          <a:endParaRPr lang="en-US"/>
        </a:p>
      </dgm:t>
    </dgm:pt>
    <dgm:pt modelId="{A9CD8D1B-97BD-4C02-8F5B-091FDE893034}">
      <dgm:prSet/>
      <dgm:spPr/>
      <dgm:t>
        <a:bodyPr/>
        <a:lstStyle/>
        <a:p>
          <a:r>
            <a:rPr lang="en-US" dirty="0"/>
            <a:t>Loss due to closure of brands</a:t>
          </a:r>
        </a:p>
      </dgm:t>
    </dgm:pt>
    <dgm:pt modelId="{7F3C2A1B-174A-47D0-AE5A-8F2B18176A21}" type="parTrans" cxnId="{9ECE8AB0-E9D3-48FA-A3FD-760E66A4EC63}">
      <dgm:prSet/>
      <dgm:spPr/>
      <dgm:t>
        <a:bodyPr/>
        <a:lstStyle/>
        <a:p>
          <a:endParaRPr lang="en-US"/>
        </a:p>
      </dgm:t>
    </dgm:pt>
    <dgm:pt modelId="{A6BB833C-0273-416D-84D0-FC797FD939F8}" type="sibTrans" cxnId="{9ECE8AB0-E9D3-48FA-A3FD-760E66A4EC63}">
      <dgm:prSet/>
      <dgm:spPr/>
      <dgm:t>
        <a:bodyPr/>
        <a:lstStyle/>
        <a:p>
          <a:endParaRPr lang="en-US"/>
        </a:p>
      </dgm:t>
    </dgm:pt>
    <dgm:pt modelId="{3F5E2F3A-222F-4E9A-A829-7EB8BE2735A7}">
      <dgm:prSet/>
      <dgm:spPr/>
      <dgm:t>
        <a:bodyPr/>
        <a:lstStyle/>
        <a:p>
          <a:r>
            <a:rPr lang="en-US" dirty="0"/>
            <a:t>Organization Structure causes slow decision making </a:t>
          </a:r>
        </a:p>
      </dgm:t>
    </dgm:pt>
    <dgm:pt modelId="{633E0A83-38AF-47BF-8329-5AA7369B793A}" type="parTrans" cxnId="{9E8B7A5A-7420-464E-B1B6-B3876BE41BB9}">
      <dgm:prSet/>
      <dgm:spPr/>
      <dgm:t>
        <a:bodyPr/>
        <a:lstStyle/>
        <a:p>
          <a:endParaRPr lang="en-US"/>
        </a:p>
      </dgm:t>
    </dgm:pt>
    <dgm:pt modelId="{82D5FFD3-909B-4A24-883A-920117FE297F}" type="sibTrans" cxnId="{9E8B7A5A-7420-464E-B1B6-B3876BE41BB9}">
      <dgm:prSet/>
      <dgm:spPr/>
      <dgm:t>
        <a:bodyPr/>
        <a:lstStyle/>
        <a:p>
          <a:endParaRPr lang="en-US"/>
        </a:p>
      </dgm:t>
    </dgm:pt>
    <dgm:pt modelId="{0FC5C3D6-C072-4E88-BDFB-B2EC4BAFA2A3}">
      <dgm:prSet/>
      <dgm:spPr/>
      <dgm:t>
        <a:bodyPr/>
        <a:lstStyle/>
        <a:p>
          <a:r>
            <a:rPr lang="en-US" dirty="0"/>
            <a:t>Low organic growth</a:t>
          </a:r>
        </a:p>
      </dgm:t>
    </dgm:pt>
    <dgm:pt modelId="{58F5A3EF-C76A-4F5E-9282-E756D545CC21}" type="parTrans" cxnId="{F8618CA8-7CA5-4230-B540-DA12BAC3EEA1}">
      <dgm:prSet/>
      <dgm:spPr/>
      <dgm:t>
        <a:bodyPr/>
        <a:lstStyle/>
        <a:p>
          <a:endParaRPr lang="en-US"/>
        </a:p>
      </dgm:t>
    </dgm:pt>
    <dgm:pt modelId="{BECB3884-2BD3-49A1-AEFA-E9C825C58A19}" type="sibTrans" cxnId="{F8618CA8-7CA5-4230-B540-DA12BAC3EEA1}">
      <dgm:prSet/>
      <dgm:spPr/>
      <dgm:t>
        <a:bodyPr/>
        <a:lstStyle/>
        <a:p>
          <a:endParaRPr lang="en-US"/>
        </a:p>
      </dgm:t>
    </dgm:pt>
    <dgm:pt modelId="{A63B8E40-F71A-48A3-9499-B2B102A9A80E}">
      <dgm:prSet/>
      <dgm:spPr/>
      <dgm:t>
        <a:bodyPr/>
        <a:lstStyle/>
        <a:p>
          <a:r>
            <a:rPr lang="en-US" dirty="0"/>
            <a:t>Regular change is needed  </a:t>
          </a:r>
        </a:p>
      </dgm:t>
    </dgm:pt>
    <dgm:pt modelId="{3552FF13-A520-457C-9027-9CB5DD1BE5A2}" type="parTrans" cxnId="{37C017C0-768D-49A2-A6FA-E36500BB6843}">
      <dgm:prSet/>
      <dgm:spPr/>
      <dgm:t>
        <a:bodyPr/>
        <a:lstStyle/>
        <a:p>
          <a:endParaRPr lang="en-US"/>
        </a:p>
      </dgm:t>
    </dgm:pt>
    <dgm:pt modelId="{DA811653-6D59-415F-8A8F-0C4F3D23DDAB}" type="sibTrans" cxnId="{37C017C0-768D-49A2-A6FA-E36500BB6843}">
      <dgm:prSet/>
      <dgm:spPr/>
      <dgm:t>
        <a:bodyPr/>
        <a:lstStyle/>
        <a:p>
          <a:endParaRPr lang="en-US"/>
        </a:p>
      </dgm:t>
    </dgm:pt>
    <dgm:pt modelId="{ADDDEA41-9138-42A7-8EC7-C5946015E632}">
      <dgm:prSet/>
      <dgm:spPr/>
      <dgm:t>
        <a:bodyPr/>
        <a:lstStyle/>
        <a:p>
          <a:r>
            <a:rPr lang="en-US" dirty="0"/>
            <a:t>P &amp; G has a huge target market. They sell products in 180+ countries, in ten product categories, and have been in business for over 179 years. Their target market is men, women, teens, different races, and different sexes, just to name a few.  </a:t>
          </a:r>
        </a:p>
      </dgm:t>
    </dgm:pt>
    <dgm:pt modelId="{D0F4B21E-A84B-47B4-8984-1C96E744B0A2}" type="sibTrans" cxnId="{5D023BE7-6BB2-4042-8BC9-79223FDE9115}">
      <dgm:prSet/>
      <dgm:spPr/>
      <dgm:t>
        <a:bodyPr/>
        <a:lstStyle/>
        <a:p>
          <a:endParaRPr lang="en-US"/>
        </a:p>
      </dgm:t>
    </dgm:pt>
    <dgm:pt modelId="{B37825DA-BCE8-4B09-9274-D51D51B76B9E}" type="parTrans" cxnId="{5D023BE7-6BB2-4042-8BC9-79223FDE9115}">
      <dgm:prSet/>
      <dgm:spPr/>
      <dgm:t>
        <a:bodyPr/>
        <a:lstStyle/>
        <a:p>
          <a:endParaRPr lang="en-US"/>
        </a:p>
      </dgm:t>
    </dgm:pt>
    <dgm:pt modelId="{509A51E6-8D67-4C09-B85F-FEBAE2830FCB}" type="pres">
      <dgm:prSet presAssocID="{2D1CB97B-9150-403F-AA8C-6E637FAE50B0}" presName="Name0" presStyleCnt="0">
        <dgm:presLayoutVars>
          <dgm:dir/>
          <dgm:animLvl val="lvl"/>
          <dgm:resizeHandles val="exact"/>
        </dgm:presLayoutVars>
      </dgm:prSet>
      <dgm:spPr/>
    </dgm:pt>
    <dgm:pt modelId="{9499945B-FF4A-43EB-A2BB-733F096B77CA}" type="pres">
      <dgm:prSet presAssocID="{BD26ACCA-AA59-4B1E-94C3-E4159E171222}" presName="composite" presStyleCnt="0"/>
      <dgm:spPr/>
    </dgm:pt>
    <dgm:pt modelId="{4EA56E4E-6173-4CB3-8B4C-1CD7EA2D1A74}" type="pres">
      <dgm:prSet presAssocID="{BD26ACCA-AA59-4B1E-94C3-E4159E171222}" presName="parTx" presStyleLbl="alignNode1" presStyleIdx="0" presStyleCnt="3" custLinFactNeighborX="-103" custLinFactNeighborY="-11">
        <dgm:presLayoutVars>
          <dgm:chMax val="0"/>
          <dgm:chPref val="0"/>
          <dgm:bulletEnabled val="1"/>
        </dgm:presLayoutVars>
      </dgm:prSet>
      <dgm:spPr/>
    </dgm:pt>
    <dgm:pt modelId="{FB57BE14-A294-48E3-9DA9-43B5B7A1C7C7}" type="pres">
      <dgm:prSet presAssocID="{BD26ACCA-AA59-4B1E-94C3-E4159E171222}" presName="desTx" presStyleLbl="alignAccFollowNode1" presStyleIdx="0" presStyleCnt="3" custLinFactNeighborX="-103" custLinFactNeighborY="153">
        <dgm:presLayoutVars>
          <dgm:bulletEnabled val="1"/>
        </dgm:presLayoutVars>
      </dgm:prSet>
      <dgm:spPr/>
    </dgm:pt>
    <dgm:pt modelId="{0C276461-5EC3-4C1B-AFFC-ACA907050D8E}" type="pres">
      <dgm:prSet presAssocID="{E56B7323-480D-4E18-877C-29DF32772A59}" presName="space" presStyleCnt="0"/>
      <dgm:spPr/>
    </dgm:pt>
    <dgm:pt modelId="{CAC92875-ADBD-444A-8A17-31F4975080C0}" type="pres">
      <dgm:prSet presAssocID="{85531ACC-684D-4885-9EC9-E59D590038A9}" presName="composite" presStyleCnt="0"/>
      <dgm:spPr/>
    </dgm:pt>
    <dgm:pt modelId="{EF496A3E-5297-47F5-BE52-BD6185ADCC83}" type="pres">
      <dgm:prSet presAssocID="{85531ACC-684D-4885-9EC9-E59D590038A9}" presName="parTx" presStyleLbl="alignNode1" presStyleIdx="1" presStyleCnt="3">
        <dgm:presLayoutVars>
          <dgm:chMax val="0"/>
          <dgm:chPref val="0"/>
          <dgm:bulletEnabled val="1"/>
        </dgm:presLayoutVars>
      </dgm:prSet>
      <dgm:spPr/>
    </dgm:pt>
    <dgm:pt modelId="{A77B0FDC-EA0B-4DCA-ABED-96553AA17683}" type="pres">
      <dgm:prSet presAssocID="{85531ACC-684D-4885-9EC9-E59D590038A9}" presName="desTx" presStyleLbl="alignAccFollowNode1" presStyleIdx="1" presStyleCnt="3">
        <dgm:presLayoutVars>
          <dgm:bulletEnabled val="1"/>
        </dgm:presLayoutVars>
      </dgm:prSet>
      <dgm:spPr/>
    </dgm:pt>
    <dgm:pt modelId="{ADC0A0CF-C358-4397-A30E-1768995CC265}" type="pres">
      <dgm:prSet presAssocID="{E9251391-2C08-4096-B0CB-73CD5AE045E3}" presName="space" presStyleCnt="0"/>
      <dgm:spPr/>
    </dgm:pt>
    <dgm:pt modelId="{4BA28829-17AD-4CB1-B0C9-91073D3D2095}" type="pres">
      <dgm:prSet presAssocID="{DFE6DCE3-868E-4FC7-AE38-B666009303B4}" presName="composite" presStyleCnt="0"/>
      <dgm:spPr/>
    </dgm:pt>
    <dgm:pt modelId="{E2B079D0-ED53-446E-8F0C-71AD3FE8AF6B}" type="pres">
      <dgm:prSet presAssocID="{DFE6DCE3-868E-4FC7-AE38-B666009303B4}" presName="parTx" presStyleLbl="alignNode1" presStyleIdx="2" presStyleCnt="3">
        <dgm:presLayoutVars>
          <dgm:chMax val="0"/>
          <dgm:chPref val="0"/>
          <dgm:bulletEnabled val="1"/>
        </dgm:presLayoutVars>
      </dgm:prSet>
      <dgm:spPr/>
    </dgm:pt>
    <dgm:pt modelId="{E537ABA2-F2E9-4FD2-816B-BA8D97C364EA}" type="pres">
      <dgm:prSet presAssocID="{DFE6DCE3-868E-4FC7-AE38-B666009303B4}" presName="desTx" presStyleLbl="alignAccFollowNode1" presStyleIdx="2" presStyleCnt="3" custLinFactNeighborX="378" custLinFactNeighborY="904">
        <dgm:presLayoutVars>
          <dgm:bulletEnabled val="1"/>
        </dgm:presLayoutVars>
      </dgm:prSet>
      <dgm:spPr/>
    </dgm:pt>
  </dgm:ptLst>
  <dgm:cxnLst>
    <dgm:cxn modelId="{37C017C0-768D-49A2-A6FA-E36500BB6843}" srcId="{85531ACC-684D-4885-9EC9-E59D590038A9}" destId="{A63B8E40-F71A-48A3-9499-B2B102A9A80E}" srcOrd="3" destOrd="0" parTransId="{3552FF13-A520-457C-9027-9CB5DD1BE5A2}" sibTransId="{DA811653-6D59-415F-8A8F-0C4F3D23DDAB}"/>
    <dgm:cxn modelId="{FDE8E0D5-61B3-461A-A63C-77A694E318AB}" srcId="{BD26ACCA-AA59-4B1E-94C3-E4159E171222}" destId="{35EEB154-E873-4C0D-9E43-A654D80FE01E}" srcOrd="2" destOrd="0" parTransId="{BB266714-C3E9-45D2-B624-ED4440C0BAA7}" sibTransId="{15D89963-B737-4EB5-991D-9D7755CE15A0}"/>
    <dgm:cxn modelId="{BC49A5A8-ADD7-4E19-9946-ED925A4E0EF9}" srcId="{2D1CB97B-9150-403F-AA8C-6E637FAE50B0}" destId="{DFE6DCE3-868E-4FC7-AE38-B666009303B4}" srcOrd="2" destOrd="0" parTransId="{0520F98E-756C-478E-87ED-E81E4E7C2D4D}" sibTransId="{A6E3B6EB-249E-4532-B982-6444D64B01F7}"/>
    <dgm:cxn modelId="{FB6C47D7-5BAA-4FBC-A22C-D59E5C83DA4E}" type="presOf" srcId="{35EEB154-E873-4C0D-9E43-A654D80FE01E}" destId="{FB57BE14-A294-48E3-9DA9-43B5B7A1C7C7}" srcOrd="0" destOrd="2" presId="urn:microsoft.com/office/officeart/2005/8/layout/hList1"/>
    <dgm:cxn modelId="{42D587A5-EA4E-4210-A1A6-C7781DA3FCC4}" type="presOf" srcId="{3F5E2F3A-222F-4E9A-A829-7EB8BE2735A7}" destId="{A77B0FDC-EA0B-4DCA-ABED-96553AA17683}" srcOrd="0" destOrd="1" presId="urn:microsoft.com/office/officeart/2005/8/layout/hList1"/>
    <dgm:cxn modelId="{78699142-55EA-4EAE-822B-B79094A88886}" type="presOf" srcId="{C222E520-BA17-4659-9C98-AC9F85F65063}" destId="{FB57BE14-A294-48E3-9DA9-43B5B7A1C7C7}" srcOrd="0" destOrd="4" presId="urn:microsoft.com/office/officeart/2005/8/layout/hList1"/>
    <dgm:cxn modelId="{D47AA2A7-1505-469B-A2B6-9D433A0B65B7}" type="presOf" srcId="{DFE6DCE3-868E-4FC7-AE38-B666009303B4}" destId="{E2B079D0-ED53-446E-8F0C-71AD3FE8AF6B}" srcOrd="0" destOrd="0" presId="urn:microsoft.com/office/officeart/2005/8/layout/hList1"/>
    <dgm:cxn modelId="{F8618CA8-7CA5-4230-B540-DA12BAC3EEA1}" srcId="{85531ACC-684D-4885-9EC9-E59D590038A9}" destId="{0FC5C3D6-C072-4E88-BDFB-B2EC4BAFA2A3}" srcOrd="2" destOrd="0" parTransId="{58F5A3EF-C76A-4F5E-9282-E756D545CC21}" sibTransId="{BECB3884-2BD3-49A1-AEFA-E9C825C58A19}"/>
    <dgm:cxn modelId="{8DB128FF-63BE-4446-9838-79CC09BB54E8}" type="presOf" srcId="{2D1CB97B-9150-403F-AA8C-6E637FAE50B0}" destId="{509A51E6-8D67-4C09-B85F-FEBAE2830FCB}" srcOrd="0" destOrd="0" presId="urn:microsoft.com/office/officeart/2005/8/layout/hList1"/>
    <dgm:cxn modelId="{857DFE61-662E-4EBD-AC89-B0A6D614872F}" type="presOf" srcId="{65243F73-2AB8-4E43-B715-D9A7274467EC}" destId="{FB57BE14-A294-48E3-9DA9-43B5B7A1C7C7}" srcOrd="0" destOrd="1" presId="urn:microsoft.com/office/officeart/2005/8/layout/hList1"/>
    <dgm:cxn modelId="{29539F71-357B-42E5-BF46-38C3D3A76D10}" type="presOf" srcId="{E9F40B34-9B7E-4344-8E70-AAC56548ACA8}" destId="{FB57BE14-A294-48E3-9DA9-43B5B7A1C7C7}" srcOrd="0" destOrd="3" presId="urn:microsoft.com/office/officeart/2005/8/layout/hList1"/>
    <dgm:cxn modelId="{266F1FEE-EC92-467E-8B44-A8E7DEBA370F}" type="presOf" srcId="{A63B8E40-F71A-48A3-9499-B2B102A9A80E}" destId="{A77B0FDC-EA0B-4DCA-ABED-96553AA17683}" srcOrd="0" destOrd="3" presId="urn:microsoft.com/office/officeart/2005/8/layout/hList1"/>
    <dgm:cxn modelId="{C4E5395D-F407-4C81-919D-CC6329D4DC96}" type="presOf" srcId="{A9CD8D1B-97BD-4C02-8F5B-091FDE893034}" destId="{A77B0FDC-EA0B-4DCA-ABED-96553AA17683}" srcOrd="0" destOrd="0" presId="urn:microsoft.com/office/officeart/2005/8/layout/hList1"/>
    <dgm:cxn modelId="{30DB8A3A-531C-4487-9ACC-6C43133B3FDE}" type="presOf" srcId="{85531ACC-684D-4885-9EC9-E59D590038A9}" destId="{EF496A3E-5297-47F5-BE52-BD6185ADCC83}" srcOrd="0" destOrd="0" presId="urn:microsoft.com/office/officeart/2005/8/layout/hList1"/>
    <dgm:cxn modelId="{919FC623-A7E8-4B21-B1EF-14AA80367824}" type="presOf" srcId="{BD26ACCA-AA59-4B1E-94C3-E4159E171222}" destId="{4EA56E4E-6173-4CB3-8B4C-1CD7EA2D1A74}" srcOrd="0" destOrd="0" presId="urn:microsoft.com/office/officeart/2005/8/layout/hList1"/>
    <dgm:cxn modelId="{917457C8-2DF0-4FDD-AF3E-F47C3F84AA71}" srcId="{2D1CB97B-9150-403F-AA8C-6E637FAE50B0}" destId="{BD26ACCA-AA59-4B1E-94C3-E4159E171222}" srcOrd="0" destOrd="0" parTransId="{5C725DED-77C3-4A6F-A6FC-F5DFF231F299}" sibTransId="{E56B7323-480D-4E18-877C-29DF32772A59}"/>
    <dgm:cxn modelId="{03AD8B0F-4850-42B2-B16D-6B8A64EDE5BE}" srcId="{BD26ACCA-AA59-4B1E-94C3-E4159E171222}" destId="{65243F73-2AB8-4E43-B715-D9A7274467EC}" srcOrd="1" destOrd="0" parTransId="{B514A973-7F08-4429-A3F4-42E93B0B7E18}" sibTransId="{5D985970-B4C8-4FB4-92C3-9CDEA79FCE46}"/>
    <dgm:cxn modelId="{BD2FC40F-C47A-4E96-9358-4AD01435A5B2}" type="presOf" srcId="{0FC5C3D6-C072-4E88-BDFB-B2EC4BAFA2A3}" destId="{A77B0FDC-EA0B-4DCA-ABED-96553AA17683}" srcOrd="0" destOrd="2" presId="urn:microsoft.com/office/officeart/2005/8/layout/hList1"/>
    <dgm:cxn modelId="{9ECE8AB0-E9D3-48FA-A3FD-760E66A4EC63}" srcId="{85531ACC-684D-4885-9EC9-E59D590038A9}" destId="{A9CD8D1B-97BD-4C02-8F5B-091FDE893034}" srcOrd="0" destOrd="0" parTransId="{7F3C2A1B-174A-47D0-AE5A-8F2B18176A21}" sibTransId="{A6BB833C-0273-416D-84D0-FC797FD939F8}"/>
    <dgm:cxn modelId="{DAE08918-C04E-4B35-B9E6-4B1021D85AF5}" type="presOf" srcId="{ADDDEA41-9138-42A7-8EC7-C5946015E632}" destId="{E537ABA2-F2E9-4FD2-816B-BA8D97C364EA}" srcOrd="0" destOrd="0" presId="urn:microsoft.com/office/officeart/2005/8/layout/hList1"/>
    <dgm:cxn modelId="{5D023BE7-6BB2-4042-8BC9-79223FDE9115}" srcId="{DFE6DCE3-868E-4FC7-AE38-B666009303B4}" destId="{ADDDEA41-9138-42A7-8EC7-C5946015E632}" srcOrd="0" destOrd="0" parTransId="{B37825DA-BCE8-4B09-9274-D51D51B76B9E}" sibTransId="{D0F4B21E-A84B-47B4-8984-1C96E744B0A2}"/>
    <dgm:cxn modelId="{1A066670-7C29-4C4C-8A2E-A8A2D2FDBA77}" srcId="{2D1CB97B-9150-403F-AA8C-6E637FAE50B0}" destId="{85531ACC-684D-4885-9EC9-E59D590038A9}" srcOrd="1" destOrd="0" parTransId="{1B745425-CD48-4519-AB63-845F0373DCF9}" sibTransId="{E9251391-2C08-4096-B0CB-73CD5AE045E3}"/>
    <dgm:cxn modelId="{D290C4BD-3F5F-47ED-886A-2BB5B63B68CC}" srcId="{BD26ACCA-AA59-4B1E-94C3-E4159E171222}" destId="{2021B6B4-43C7-4D0B-A701-1386549A8197}" srcOrd="0" destOrd="0" parTransId="{2D1DDB59-C5FC-41EA-B6A0-E2EB1E4313AE}" sibTransId="{1309E40C-E50F-4619-A15F-8D74BF0A7273}"/>
    <dgm:cxn modelId="{F39249CE-190A-4E10-98F1-4536D6536759}" srcId="{BD26ACCA-AA59-4B1E-94C3-E4159E171222}" destId="{E9F40B34-9B7E-4344-8E70-AAC56548ACA8}" srcOrd="3" destOrd="0" parTransId="{ED31088D-3620-4B39-BA8E-7484B02B1669}" sibTransId="{647AC09E-F713-47CF-9B6C-46C0E07EE4BF}"/>
    <dgm:cxn modelId="{07EB7019-3F67-465C-BFF1-D37B1FBA1189}" type="presOf" srcId="{2021B6B4-43C7-4D0B-A701-1386549A8197}" destId="{FB57BE14-A294-48E3-9DA9-43B5B7A1C7C7}" srcOrd="0" destOrd="0" presId="urn:microsoft.com/office/officeart/2005/8/layout/hList1"/>
    <dgm:cxn modelId="{9E8B7A5A-7420-464E-B1B6-B3876BE41BB9}" srcId="{85531ACC-684D-4885-9EC9-E59D590038A9}" destId="{3F5E2F3A-222F-4E9A-A829-7EB8BE2735A7}" srcOrd="1" destOrd="0" parTransId="{633E0A83-38AF-47BF-8329-5AA7369B793A}" sibTransId="{82D5FFD3-909B-4A24-883A-920117FE297F}"/>
    <dgm:cxn modelId="{C7F96974-C81F-42BA-9D88-7ACE674649CD}" srcId="{BD26ACCA-AA59-4B1E-94C3-E4159E171222}" destId="{C222E520-BA17-4659-9C98-AC9F85F65063}" srcOrd="4" destOrd="0" parTransId="{96125925-776F-4083-80DC-F4E8053985E1}" sibTransId="{8E03D977-6C90-4585-A1DC-C9FFC8C08B24}"/>
    <dgm:cxn modelId="{C75ECA63-5D7B-4136-AED0-4832ED4A0C95}" type="presParOf" srcId="{509A51E6-8D67-4C09-B85F-FEBAE2830FCB}" destId="{9499945B-FF4A-43EB-A2BB-733F096B77CA}" srcOrd="0" destOrd="0" presId="urn:microsoft.com/office/officeart/2005/8/layout/hList1"/>
    <dgm:cxn modelId="{95853993-D22B-490F-8248-0FA3AA7BC454}" type="presParOf" srcId="{9499945B-FF4A-43EB-A2BB-733F096B77CA}" destId="{4EA56E4E-6173-4CB3-8B4C-1CD7EA2D1A74}" srcOrd="0" destOrd="0" presId="urn:microsoft.com/office/officeart/2005/8/layout/hList1"/>
    <dgm:cxn modelId="{9FDFD35F-0BD0-4663-B157-38AE9D97CF00}" type="presParOf" srcId="{9499945B-FF4A-43EB-A2BB-733F096B77CA}" destId="{FB57BE14-A294-48E3-9DA9-43B5B7A1C7C7}" srcOrd="1" destOrd="0" presId="urn:microsoft.com/office/officeart/2005/8/layout/hList1"/>
    <dgm:cxn modelId="{6CA2FFD3-1B0D-457B-A3AD-0FF7E08585CF}" type="presParOf" srcId="{509A51E6-8D67-4C09-B85F-FEBAE2830FCB}" destId="{0C276461-5EC3-4C1B-AFFC-ACA907050D8E}" srcOrd="1" destOrd="0" presId="urn:microsoft.com/office/officeart/2005/8/layout/hList1"/>
    <dgm:cxn modelId="{14EB25A7-F6B4-48B8-BD97-C55D2302373A}" type="presParOf" srcId="{509A51E6-8D67-4C09-B85F-FEBAE2830FCB}" destId="{CAC92875-ADBD-444A-8A17-31F4975080C0}" srcOrd="2" destOrd="0" presId="urn:microsoft.com/office/officeart/2005/8/layout/hList1"/>
    <dgm:cxn modelId="{1D0E8649-03CA-477A-9B5D-3D675B59EA8F}" type="presParOf" srcId="{CAC92875-ADBD-444A-8A17-31F4975080C0}" destId="{EF496A3E-5297-47F5-BE52-BD6185ADCC83}" srcOrd="0" destOrd="0" presId="urn:microsoft.com/office/officeart/2005/8/layout/hList1"/>
    <dgm:cxn modelId="{453262FD-604C-49B3-B6AD-39287EE690F8}" type="presParOf" srcId="{CAC92875-ADBD-444A-8A17-31F4975080C0}" destId="{A77B0FDC-EA0B-4DCA-ABED-96553AA17683}" srcOrd="1" destOrd="0" presId="urn:microsoft.com/office/officeart/2005/8/layout/hList1"/>
    <dgm:cxn modelId="{42E2CE91-5D94-465A-9EDD-38242821D6DA}" type="presParOf" srcId="{509A51E6-8D67-4C09-B85F-FEBAE2830FCB}" destId="{ADC0A0CF-C358-4397-A30E-1768995CC265}" srcOrd="3" destOrd="0" presId="urn:microsoft.com/office/officeart/2005/8/layout/hList1"/>
    <dgm:cxn modelId="{1F598752-4E18-4222-B1BA-7F16F838F1F4}" type="presParOf" srcId="{509A51E6-8D67-4C09-B85F-FEBAE2830FCB}" destId="{4BA28829-17AD-4CB1-B0C9-91073D3D2095}" srcOrd="4" destOrd="0" presId="urn:microsoft.com/office/officeart/2005/8/layout/hList1"/>
    <dgm:cxn modelId="{B2D7E495-198A-4FD6-B732-D9DDA639D7A2}" type="presParOf" srcId="{4BA28829-17AD-4CB1-B0C9-91073D3D2095}" destId="{E2B079D0-ED53-446E-8F0C-71AD3FE8AF6B}" srcOrd="0" destOrd="0" presId="urn:microsoft.com/office/officeart/2005/8/layout/hList1"/>
    <dgm:cxn modelId="{A1687F65-A57D-422A-AC4A-7C23B51C98A0}" type="presParOf" srcId="{4BA28829-17AD-4CB1-B0C9-91073D3D2095}" destId="{E537ABA2-F2E9-4FD2-816B-BA8D97C364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679AF-1939-4C92-85C9-1555DEA56A92}" type="doc">
      <dgm:prSet loTypeId="urn:microsoft.com/office/officeart/2005/8/layout/hList9" loCatId="list" qsTypeId="urn:microsoft.com/office/officeart/2005/8/quickstyle/3d1" qsCatId="3D" csTypeId="urn:microsoft.com/office/officeart/2005/8/colors/colorful3" csCatId="colorful" phldr="1"/>
      <dgm:spPr/>
      <dgm:t>
        <a:bodyPr/>
        <a:lstStyle/>
        <a:p>
          <a:endParaRPr lang="en-US"/>
        </a:p>
      </dgm:t>
    </dgm:pt>
    <dgm:pt modelId="{0A6C16A8-D800-4699-BC12-B26587BAB133}">
      <dgm:prSet phldrT="[Text]"/>
      <dgm:spPr/>
      <dgm:t>
        <a:bodyPr/>
        <a:lstStyle/>
        <a:p>
          <a:r>
            <a:rPr lang="en-US" dirty="0"/>
            <a:t>Treats</a:t>
          </a:r>
        </a:p>
      </dgm:t>
    </dgm:pt>
    <dgm:pt modelId="{514AF806-8B26-4CA2-B556-ED6EFA52037C}" type="parTrans" cxnId="{0FE1CEF0-AA98-4B2D-8C4F-883915B2F6B8}">
      <dgm:prSet/>
      <dgm:spPr/>
      <dgm:t>
        <a:bodyPr/>
        <a:lstStyle/>
        <a:p>
          <a:endParaRPr lang="en-US"/>
        </a:p>
      </dgm:t>
    </dgm:pt>
    <dgm:pt modelId="{8E3E560B-221C-4E0C-9241-BFED255F625E}" type="sibTrans" cxnId="{0FE1CEF0-AA98-4B2D-8C4F-883915B2F6B8}">
      <dgm:prSet/>
      <dgm:spPr/>
      <dgm:t>
        <a:bodyPr/>
        <a:lstStyle/>
        <a:p>
          <a:endParaRPr lang="en-US"/>
        </a:p>
      </dgm:t>
    </dgm:pt>
    <dgm:pt modelId="{D0196F2B-CC57-4CD3-B826-19A8C1D26BCB}">
      <dgm:prSet phldrT="[Text]"/>
      <dgm:spPr/>
      <dgm:t>
        <a:bodyPr/>
        <a:lstStyle/>
        <a:p>
          <a:r>
            <a:rPr lang="en-US" dirty="0"/>
            <a:t>Opportunities</a:t>
          </a:r>
        </a:p>
      </dgm:t>
    </dgm:pt>
    <dgm:pt modelId="{63375A84-3038-48BC-94BA-76D4B2EBC829}" type="parTrans" cxnId="{86DDA543-BD77-471C-AE08-3578733226F3}">
      <dgm:prSet/>
      <dgm:spPr/>
      <dgm:t>
        <a:bodyPr/>
        <a:lstStyle/>
        <a:p>
          <a:endParaRPr lang="en-US"/>
        </a:p>
      </dgm:t>
    </dgm:pt>
    <dgm:pt modelId="{F2F68DB2-36BD-48E7-B2F1-4745DB4CD331}" type="sibTrans" cxnId="{86DDA543-BD77-471C-AE08-3578733226F3}">
      <dgm:prSet/>
      <dgm:spPr/>
      <dgm:t>
        <a:bodyPr/>
        <a:lstStyle/>
        <a:p>
          <a:endParaRPr lang="en-US"/>
        </a:p>
      </dgm:t>
    </dgm:pt>
    <dgm:pt modelId="{863BB4DF-D94B-4414-995C-288B27D60D67}">
      <dgm:prSet phldrT="[Text]"/>
      <dgm:spPr/>
      <dgm:t>
        <a:bodyPr/>
        <a:lstStyle/>
        <a:p>
          <a:r>
            <a:rPr lang="en-US" dirty="0"/>
            <a:t>Competition</a:t>
          </a:r>
        </a:p>
      </dgm:t>
    </dgm:pt>
    <dgm:pt modelId="{77DFC93A-1A4B-43E3-A40B-861072974AEF}" type="parTrans" cxnId="{070422A3-BCEE-4C96-B2FD-DA89205170E8}">
      <dgm:prSet/>
      <dgm:spPr/>
      <dgm:t>
        <a:bodyPr/>
        <a:lstStyle/>
        <a:p>
          <a:endParaRPr lang="en-US"/>
        </a:p>
      </dgm:t>
    </dgm:pt>
    <dgm:pt modelId="{2AF9DF55-7811-4114-8FFE-DD5F1F2FE733}" type="sibTrans" cxnId="{070422A3-BCEE-4C96-B2FD-DA89205170E8}">
      <dgm:prSet/>
      <dgm:spPr/>
      <dgm:t>
        <a:bodyPr/>
        <a:lstStyle/>
        <a:p>
          <a:endParaRPr lang="en-US"/>
        </a:p>
      </dgm:t>
    </dgm:pt>
    <dgm:pt modelId="{A952738F-2F72-481D-8C2D-0388126510B7}">
      <dgm:prSet phldrT="[Text]"/>
      <dgm:spPr/>
      <dgm:t>
        <a:bodyPr/>
        <a:lstStyle/>
        <a:p>
          <a:r>
            <a:rPr lang="en-US" dirty="0"/>
            <a:t>Trends </a:t>
          </a:r>
        </a:p>
      </dgm:t>
    </dgm:pt>
    <dgm:pt modelId="{F27B0673-6307-455C-9535-521CA4AFE5EA}" type="parTrans" cxnId="{9CFB385A-9FA2-44D2-908F-544C0B2B3CFD}">
      <dgm:prSet/>
      <dgm:spPr/>
      <dgm:t>
        <a:bodyPr/>
        <a:lstStyle/>
        <a:p>
          <a:endParaRPr lang="en-US"/>
        </a:p>
      </dgm:t>
    </dgm:pt>
    <dgm:pt modelId="{481C09EA-07A9-4F6B-9382-BAF2944573DD}" type="sibTrans" cxnId="{9CFB385A-9FA2-44D2-908F-544C0B2B3CFD}">
      <dgm:prSet/>
      <dgm:spPr/>
      <dgm:t>
        <a:bodyPr/>
        <a:lstStyle/>
        <a:p>
          <a:endParaRPr lang="en-US"/>
        </a:p>
      </dgm:t>
    </dgm:pt>
    <dgm:pt modelId="{7F6917E4-B636-40EA-9700-1B50BC415D09}">
      <dgm:prSet custT="1"/>
      <dgm:spPr/>
      <dgm:t>
        <a:bodyPr/>
        <a:lstStyle/>
        <a:p>
          <a:r>
            <a:rPr lang="en-US" sz="1200" dirty="0"/>
            <a:t> </a:t>
          </a:r>
        </a:p>
      </dgm:t>
    </dgm:pt>
    <dgm:pt modelId="{867AB519-37A4-46ED-A8EF-EDC3B77E40C4}" type="parTrans" cxnId="{82DEAAA5-9C51-47EC-8B56-D5358C1D16D7}">
      <dgm:prSet/>
      <dgm:spPr/>
      <dgm:t>
        <a:bodyPr/>
        <a:lstStyle/>
        <a:p>
          <a:endParaRPr lang="en-US"/>
        </a:p>
      </dgm:t>
    </dgm:pt>
    <dgm:pt modelId="{766C2B17-0502-4631-AE17-13B221A1C569}" type="sibTrans" cxnId="{82DEAAA5-9C51-47EC-8B56-D5358C1D16D7}">
      <dgm:prSet/>
      <dgm:spPr/>
      <dgm:t>
        <a:bodyPr/>
        <a:lstStyle/>
        <a:p>
          <a:endParaRPr lang="en-US"/>
        </a:p>
      </dgm:t>
    </dgm:pt>
    <dgm:pt modelId="{4BEAFD41-6A5A-45ED-8DCC-1D3D8159782F}">
      <dgm:prSet custT="1"/>
      <dgm:spPr/>
      <dgm:t>
        <a:bodyPr/>
        <a:lstStyle/>
        <a:p>
          <a:r>
            <a:rPr lang="en-US" sz="1200" dirty="0"/>
            <a:t>Intense Competition </a:t>
          </a:r>
        </a:p>
      </dgm:t>
    </dgm:pt>
    <dgm:pt modelId="{FCD43BF8-3359-442F-B6CA-D2145C045074}" type="parTrans" cxnId="{D29A9FF8-DBB4-4A0C-AAE7-3DBE75F81B30}">
      <dgm:prSet/>
      <dgm:spPr/>
      <dgm:t>
        <a:bodyPr/>
        <a:lstStyle/>
        <a:p>
          <a:endParaRPr lang="en-US"/>
        </a:p>
      </dgm:t>
    </dgm:pt>
    <dgm:pt modelId="{B70B80AC-6380-47B3-B2D2-501AE4ABE833}" type="sibTrans" cxnId="{D29A9FF8-DBB4-4A0C-AAE7-3DBE75F81B30}">
      <dgm:prSet/>
      <dgm:spPr/>
      <dgm:t>
        <a:bodyPr/>
        <a:lstStyle/>
        <a:p>
          <a:endParaRPr lang="en-US"/>
        </a:p>
      </dgm:t>
    </dgm:pt>
    <dgm:pt modelId="{4F9DD030-801C-44A0-9D25-018BC13660EC}">
      <dgm:prSet custT="1"/>
      <dgm:spPr/>
      <dgm:t>
        <a:bodyPr/>
        <a:lstStyle/>
        <a:p>
          <a:r>
            <a:rPr lang="en-US" sz="1200" dirty="0"/>
            <a:t>Increased local/ Unbranded competition </a:t>
          </a:r>
        </a:p>
      </dgm:t>
    </dgm:pt>
    <dgm:pt modelId="{5F528287-FA90-46FF-8458-B99839B70225}" type="parTrans" cxnId="{21F4F38C-9BA1-427F-8458-6240564EB585}">
      <dgm:prSet/>
      <dgm:spPr/>
      <dgm:t>
        <a:bodyPr/>
        <a:lstStyle/>
        <a:p>
          <a:endParaRPr lang="en-US"/>
        </a:p>
      </dgm:t>
    </dgm:pt>
    <dgm:pt modelId="{7C6BE3B5-62A0-4699-8376-25C00F2664E7}" type="sibTrans" cxnId="{21F4F38C-9BA1-427F-8458-6240564EB585}">
      <dgm:prSet/>
      <dgm:spPr/>
      <dgm:t>
        <a:bodyPr/>
        <a:lstStyle/>
        <a:p>
          <a:endParaRPr lang="en-US"/>
        </a:p>
      </dgm:t>
    </dgm:pt>
    <dgm:pt modelId="{DD7ADF3D-1101-45DF-AC04-767C9C5C082A}">
      <dgm:prSet custT="1"/>
      <dgm:spPr/>
      <dgm:t>
        <a:bodyPr/>
        <a:lstStyle/>
        <a:p>
          <a:r>
            <a:rPr lang="en-US" sz="1200" dirty="0"/>
            <a:t>Private labels</a:t>
          </a:r>
        </a:p>
      </dgm:t>
    </dgm:pt>
    <dgm:pt modelId="{DF162E25-8F71-48DA-A5FE-20D2D2BECFD1}" type="parTrans" cxnId="{1A111758-17F5-40B5-8D0C-24B08FE502EE}">
      <dgm:prSet/>
      <dgm:spPr/>
      <dgm:t>
        <a:bodyPr/>
        <a:lstStyle/>
        <a:p>
          <a:endParaRPr lang="en-US"/>
        </a:p>
      </dgm:t>
    </dgm:pt>
    <dgm:pt modelId="{5093F417-BC0A-494E-AA27-2D9E2F019F3F}" type="sibTrans" cxnId="{1A111758-17F5-40B5-8D0C-24B08FE502EE}">
      <dgm:prSet/>
      <dgm:spPr/>
      <dgm:t>
        <a:bodyPr/>
        <a:lstStyle/>
        <a:p>
          <a:endParaRPr lang="en-US"/>
        </a:p>
      </dgm:t>
    </dgm:pt>
    <dgm:pt modelId="{852BB725-FA8A-40D7-9EB0-CE7BDF1D5CA3}">
      <dgm:prSet/>
      <dgm:spPr/>
      <dgm:t>
        <a:bodyPr/>
        <a:lstStyle/>
        <a:p>
          <a:endParaRPr lang="en-US" sz="800" dirty="0"/>
        </a:p>
      </dgm:t>
    </dgm:pt>
    <dgm:pt modelId="{A37FA0AB-14EA-4C58-905A-6EF6FA5704D1}" type="parTrans" cxnId="{D2E88544-A6A8-4237-B881-D2F4454CCF93}">
      <dgm:prSet/>
      <dgm:spPr/>
      <dgm:t>
        <a:bodyPr/>
        <a:lstStyle/>
        <a:p>
          <a:endParaRPr lang="en-US"/>
        </a:p>
      </dgm:t>
    </dgm:pt>
    <dgm:pt modelId="{D45EBDCC-0CBA-4CBA-B405-031681B614B8}" type="sibTrans" cxnId="{D2E88544-A6A8-4237-B881-D2F4454CCF93}">
      <dgm:prSet/>
      <dgm:spPr/>
      <dgm:t>
        <a:bodyPr/>
        <a:lstStyle/>
        <a:p>
          <a:endParaRPr lang="en-US"/>
        </a:p>
      </dgm:t>
    </dgm:pt>
    <dgm:pt modelId="{6E341323-D2F6-4CDC-BB97-89AF569612DC}">
      <dgm:prSet custT="1"/>
      <dgm:spPr/>
      <dgm:t>
        <a:bodyPr/>
        <a:lstStyle/>
        <a:p>
          <a:r>
            <a:rPr lang="en-US" sz="1200" dirty="0"/>
            <a:t>Rural markets</a:t>
          </a:r>
        </a:p>
      </dgm:t>
    </dgm:pt>
    <dgm:pt modelId="{CC9CF177-2CFC-44DD-8E8B-C43126DCCB1A}" type="parTrans" cxnId="{FFEC4BF1-51E7-4F1D-9ABC-A737B4BAA465}">
      <dgm:prSet/>
      <dgm:spPr/>
      <dgm:t>
        <a:bodyPr/>
        <a:lstStyle/>
        <a:p>
          <a:endParaRPr lang="en-US"/>
        </a:p>
      </dgm:t>
    </dgm:pt>
    <dgm:pt modelId="{96023C86-53BB-41A0-BEBA-DC256D6CA8AA}" type="sibTrans" cxnId="{FFEC4BF1-51E7-4F1D-9ABC-A737B4BAA465}">
      <dgm:prSet/>
      <dgm:spPr/>
      <dgm:t>
        <a:bodyPr/>
        <a:lstStyle/>
        <a:p>
          <a:endParaRPr lang="en-US"/>
        </a:p>
      </dgm:t>
    </dgm:pt>
    <dgm:pt modelId="{7BF47ACC-E4A7-4AD1-A007-75ACE5335F9C}">
      <dgm:prSet custT="1"/>
      <dgm:spPr/>
      <dgm:t>
        <a:bodyPr/>
        <a:lstStyle/>
        <a:p>
          <a:r>
            <a:rPr lang="en-US" sz="1200" dirty="0"/>
            <a:t>Increase purchasing power</a:t>
          </a:r>
        </a:p>
      </dgm:t>
    </dgm:pt>
    <dgm:pt modelId="{F12FFC13-6EB3-4DF8-BE1C-AE560C15BEFC}" type="parTrans" cxnId="{D1A40F4D-8934-43CB-9411-54A05B392CCF}">
      <dgm:prSet/>
      <dgm:spPr/>
      <dgm:t>
        <a:bodyPr/>
        <a:lstStyle/>
        <a:p>
          <a:endParaRPr lang="en-US"/>
        </a:p>
      </dgm:t>
    </dgm:pt>
    <dgm:pt modelId="{732BBA90-E533-45D5-8E99-405039137B5B}" type="sibTrans" cxnId="{D1A40F4D-8934-43CB-9411-54A05B392CCF}">
      <dgm:prSet/>
      <dgm:spPr/>
      <dgm:t>
        <a:bodyPr/>
        <a:lstStyle/>
        <a:p>
          <a:endParaRPr lang="en-US"/>
        </a:p>
      </dgm:t>
    </dgm:pt>
    <dgm:pt modelId="{A2ADA0C0-96F3-4D36-91BB-EA0F995B6257}">
      <dgm:prSet custT="1"/>
      <dgm:spPr/>
      <dgm:t>
        <a:bodyPr/>
        <a:lstStyle/>
        <a:p>
          <a:r>
            <a:rPr lang="en-US" sz="1200" dirty="0"/>
            <a:t>Mergers and acquisitions</a:t>
          </a:r>
        </a:p>
      </dgm:t>
    </dgm:pt>
    <dgm:pt modelId="{48A8BAB2-AF73-469C-9334-9FDA09C98E66}" type="parTrans" cxnId="{CD5F06CB-01CA-4E64-8B20-2688661C6280}">
      <dgm:prSet/>
      <dgm:spPr/>
      <dgm:t>
        <a:bodyPr/>
        <a:lstStyle/>
        <a:p>
          <a:endParaRPr lang="en-US"/>
        </a:p>
      </dgm:t>
    </dgm:pt>
    <dgm:pt modelId="{3D1542B9-3F13-4E95-826F-CB3B21C6A567}" type="sibTrans" cxnId="{CD5F06CB-01CA-4E64-8B20-2688661C6280}">
      <dgm:prSet/>
      <dgm:spPr/>
      <dgm:t>
        <a:bodyPr/>
        <a:lstStyle/>
        <a:p>
          <a:endParaRPr lang="en-US"/>
        </a:p>
      </dgm:t>
    </dgm:pt>
    <dgm:pt modelId="{2F23CF1E-7989-488F-BD44-80B38FEC6004}">
      <dgm:prSet custT="1"/>
      <dgm:spPr/>
      <dgm:t>
        <a:bodyPr/>
        <a:lstStyle/>
        <a:p>
          <a:r>
            <a:rPr lang="en-US" sz="1200" dirty="0"/>
            <a:t>Overseas growth</a:t>
          </a:r>
        </a:p>
      </dgm:t>
    </dgm:pt>
    <dgm:pt modelId="{93F86859-80C3-4FBB-B79C-4B49E28BE89F}" type="parTrans" cxnId="{C63A4184-F476-433F-A70C-53C6406A1F7D}">
      <dgm:prSet/>
      <dgm:spPr/>
      <dgm:t>
        <a:bodyPr/>
        <a:lstStyle/>
        <a:p>
          <a:endParaRPr lang="en-US"/>
        </a:p>
      </dgm:t>
    </dgm:pt>
    <dgm:pt modelId="{297EC773-6649-4C89-8C05-7DEFA7AC9724}" type="sibTrans" cxnId="{C63A4184-F476-433F-A70C-53C6406A1F7D}">
      <dgm:prSet/>
      <dgm:spPr/>
      <dgm:t>
        <a:bodyPr/>
        <a:lstStyle/>
        <a:p>
          <a:endParaRPr lang="en-US"/>
        </a:p>
      </dgm:t>
    </dgm:pt>
    <dgm:pt modelId="{C66B41FF-4C5F-419D-B01F-681D8C0EDA5B}">
      <dgm:prSet custT="1"/>
      <dgm:spPr/>
      <dgm:t>
        <a:bodyPr/>
        <a:lstStyle/>
        <a:p>
          <a:r>
            <a:rPr lang="en-US" sz="1200" dirty="0"/>
            <a:t>Increase organic growth</a:t>
          </a:r>
        </a:p>
      </dgm:t>
    </dgm:pt>
    <dgm:pt modelId="{FCA978E5-CDAB-4985-B8B0-620DDAEE7481}" type="parTrans" cxnId="{DA10F52C-BC9F-4A0C-9570-70A01C14FFB1}">
      <dgm:prSet/>
      <dgm:spPr/>
      <dgm:t>
        <a:bodyPr/>
        <a:lstStyle/>
        <a:p>
          <a:endParaRPr lang="en-US"/>
        </a:p>
      </dgm:t>
    </dgm:pt>
    <dgm:pt modelId="{E92CB4DF-504C-4174-B8F2-DFF4F528464F}" type="sibTrans" cxnId="{DA10F52C-BC9F-4A0C-9570-70A01C14FFB1}">
      <dgm:prSet/>
      <dgm:spPr/>
      <dgm:t>
        <a:bodyPr/>
        <a:lstStyle/>
        <a:p>
          <a:endParaRPr lang="en-US"/>
        </a:p>
      </dgm:t>
    </dgm:pt>
    <dgm:pt modelId="{B4749842-B751-4917-BE93-92B636809A9F}">
      <dgm:prSet/>
      <dgm:spPr/>
      <dgm:t>
        <a:bodyPr/>
        <a:lstStyle/>
        <a:p>
          <a:endParaRPr lang="en-US" sz="800" dirty="0"/>
        </a:p>
      </dgm:t>
    </dgm:pt>
    <dgm:pt modelId="{C0EB3310-7F92-444D-8FDC-FA11FF2FD84B}" type="parTrans" cxnId="{315BAEFC-D4B7-4F82-AC17-B962A0A85A36}">
      <dgm:prSet/>
      <dgm:spPr/>
      <dgm:t>
        <a:bodyPr/>
        <a:lstStyle/>
        <a:p>
          <a:endParaRPr lang="en-US"/>
        </a:p>
      </dgm:t>
    </dgm:pt>
    <dgm:pt modelId="{CE5A6EFF-2C28-476A-9C27-AC237D4C03C0}" type="sibTrans" cxnId="{315BAEFC-D4B7-4F82-AC17-B962A0A85A36}">
      <dgm:prSet/>
      <dgm:spPr/>
      <dgm:t>
        <a:bodyPr/>
        <a:lstStyle/>
        <a:p>
          <a:endParaRPr lang="en-US"/>
        </a:p>
      </dgm:t>
    </dgm:pt>
    <dgm:pt modelId="{FC0A864C-9456-4BB0-9B10-883913BA19B6}">
      <dgm:prSet custT="1"/>
      <dgm:spPr/>
      <dgm:t>
        <a:bodyPr/>
        <a:lstStyle/>
        <a:p>
          <a:r>
            <a:rPr lang="en-US" sz="1200" dirty="0"/>
            <a:t>Kimberly-Clark</a:t>
          </a:r>
        </a:p>
      </dgm:t>
    </dgm:pt>
    <dgm:pt modelId="{89621ABC-371A-49CC-9AFC-C092D8B80097}" type="parTrans" cxnId="{6DC58822-9F62-4410-A618-EE2F59BFE143}">
      <dgm:prSet/>
      <dgm:spPr/>
      <dgm:t>
        <a:bodyPr/>
        <a:lstStyle/>
        <a:p>
          <a:endParaRPr lang="en-US"/>
        </a:p>
      </dgm:t>
    </dgm:pt>
    <dgm:pt modelId="{33C0144E-3251-45B5-BC13-1535AC905233}" type="sibTrans" cxnId="{6DC58822-9F62-4410-A618-EE2F59BFE143}">
      <dgm:prSet/>
      <dgm:spPr/>
      <dgm:t>
        <a:bodyPr/>
        <a:lstStyle/>
        <a:p>
          <a:endParaRPr lang="en-US"/>
        </a:p>
      </dgm:t>
    </dgm:pt>
    <dgm:pt modelId="{0161C39D-0DA4-4032-B8C8-BAF8AEFB475B}">
      <dgm:prSet custT="1"/>
      <dgm:spPr/>
      <dgm:t>
        <a:bodyPr/>
        <a:lstStyle/>
        <a:p>
          <a:r>
            <a:rPr lang="en-US" sz="1200" dirty="0"/>
            <a:t>Johnson &amp; Johnson</a:t>
          </a:r>
        </a:p>
      </dgm:t>
    </dgm:pt>
    <dgm:pt modelId="{F47E9844-F826-4F83-9969-4871EA850CE7}" type="parTrans" cxnId="{47A9214A-E304-4553-8DA9-980BA40D4C5B}">
      <dgm:prSet/>
      <dgm:spPr/>
      <dgm:t>
        <a:bodyPr/>
        <a:lstStyle/>
        <a:p>
          <a:endParaRPr lang="en-US"/>
        </a:p>
      </dgm:t>
    </dgm:pt>
    <dgm:pt modelId="{A8038072-9457-4C61-AEC0-86A24F79023C}" type="sibTrans" cxnId="{47A9214A-E304-4553-8DA9-980BA40D4C5B}">
      <dgm:prSet/>
      <dgm:spPr/>
      <dgm:t>
        <a:bodyPr/>
        <a:lstStyle/>
        <a:p>
          <a:endParaRPr lang="en-US"/>
        </a:p>
      </dgm:t>
    </dgm:pt>
    <dgm:pt modelId="{1EBD220C-44E1-4692-8310-FCCF52BD78CF}">
      <dgm:prSet custT="1"/>
      <dgm:spPr/>
      <dgm:t>
        <a:bodyPr/>
        <a:lstStyle/>
        <a:p>
          <a:r>
            <a:rPr lang="en-US" sz="1200" dirty="0"/>
            <a:t>Estee Lauder</a:t>
          </a:r>
        </a:p>
      </dgm:t>
    </dgm:pt>
    <dgm:pt modelId="{AEA2EA2C-C33E-40E9-A2AC-35EC572FBD03}" type="parTrans" cxnId="{48F06A73-929B-4FD6-8E30-CF5D9F91D4DD}">
      <dgm:prSet/>
      <dgm:spPr/>
      <dgm:t>
        <a:bodyPr/>
        <a:lstStyle/>
        <a:p>
          <a:endParaRPr lang="en-US"/>
        </a:p>
      </dgm:t>
    </dgm:pt>
    <dgm:pt modelId="{2DC3A8E1-5626-4038-8A58-2B5A402487B8}" type="sibTrans" cxnId="{48F06A73-929B-4FD6-8E30-CF5D9F91D4DD}">
      <dgm:prSet/>
      <dgm:spPr/>
      <dgm:t>
        <a:bodyPr/>
        <a:lstStyle/>
        <a:p>
          <a:endParaRPr lang="en-US"/>
        </a:p>
      </dgm:t>
    </dgm:pt>
    <dgm:pt modelId="{33650821-AD04-415A-9A6F-B2B2CD614B13}">
      <dgm:prSet custT="1"/>
      <dgm:spPr/>
      <dgm:t>
        <a:bodyPr/>
        <a:lstStyle/>
        <a:p>
          <a:r>
            <a:rPr lang="en-US" sz="1200" dirty="0"/>
            <a:t>Colgate-Palmolive Co</a:t>
          </a:r>
        </a:p>
      </dgm:t>
    </dgm:pt>
    <dgm:pt modelId="{ACC5BB1C-28FB-4335-AFD4-C7E83E0A9182}" type="parTrans" cxnId="{AA2AD8AA-A117-4F23-AA0D-7939647500DD}">
      <dgm:prSet/>
      <dgm:spPr/>
      <dgm:t>
        <a:bodyPr/>
        <a:lstStyle/>
        <a:p>
          <a:endParaRPr lang="en-US"/>
        </a:p>
      </dgm:t>
    </dgm:pt>
    <dgm:pt modelId="{E35C3904-E52B-453B-B1C1-4046F2041F6C}" type="sibTrans" cxnId="{AA2AD8AA-A117-4F23-AA0D-7939647500DD}">
      <dgm:prSet/>
      <dgm:spPr/>
      <dgm:t>
        <a:bodyPr/>
        <a:lstStyle/>
        <a:p>
          <a:endParaRPr lang="en-US"/>
        </a:p>
      </dgm:t>
    </dgm:pt>
    <dgm:pt modelId="{E7E583FB-27A4-47CE-A9A0-0D2FFACB57E0}">
      <dgm:prSet custT="1"/>
      <dgm:spPr/>
      <dgm:t>
        <a:bodyPr/>
        <a:lstStyle/>
        <a:p>
          <a:r>
            <a:rPr lang="en-US" sz="1200" dirty="0"/>
            <a:t>Clorox Co</a:t>
          </a:r>
        </a:p>
      </dgm:t>
    </dgm:pt>
    <dgm:pt modelId="{BA83CB72-38E8-487A-86B8-AC086D7D8B5C}" type="parTrans" cxnId="{CF595B0C-9149-4D5C-8AEB-4E49117B7F73}">
      <dgm:prSet/>
      <dgm:spPr/>
      <dgm:t>
        <a:bodyPr/>
        <a:lstStyle/>
        <a:p>
          <a:endParaRPr lang="en-US"/>
        </a:p>
      </dgm:t>
    </dgm:pt>
    <dgm:pt modelId="{1AD1069C-5604-4092-B326-2AE20405987A}" type="sibTrans" cxnId="{CF595B0C-9149-4D5C-8AEB-4E49117B7F73}">
      <dgm:prSet/>
      <dgm:spPr/>
      <dgm:t>
        <a:bodyPr/>
        <a:lstStyle/>
        <a:p>
          <a:endParaRPr lang="en-US"/>
        </a:p>
      </dgm:t>
    </dgm:pt>
    <dgm:pt modelId="{4B9A8073-53AC-4B28-9D4A-7AB0F13776FE}">
      <dgm:prSet custT="1"/>
      <dgm:spPr/>
      <dgm:t>
        <a:bodyPr/>
        <a:lstStyle/>
        <a:p>
          <a:r>
            <a:rPr lang="en-US" sz="1200" dirty="0"/>
            <a:t>Unilever</a:t>
          </a:r>
        </a:p>
      </dgm:t>
    </dgm:pt>
    <dgm:pt modelId="{44D458F4-6C58-41DA-B2DA-4EA426A46C3B}" type="parTrans" cxnId="{F45C9D5E-0F12-466B-949C-E53EB936401A}">
      <dgm:prSet/>
      <dgm:spPr/>
      <dgm:t>
        <a:bodyPr/>
        <a:lstStyle/>
        <a:p>
          <a:endParaRPr lang="en-US"/>
        </a:p>
      </dgm:t>
    </dgm:pt>
    <dgm:pt modelId="{3ED7DA98-D350-4F29-A63B-E41D952D281C}" type="sibTrans" cxnId="{F45C9D5E-0F12-466B-949C-E53EB936401A}">
      <dgm:prSet/>
      <dgm:spPr/>
      <dgm:t>
        <a:bodyPr/>
        <a:lstStyle/>
        <a:p>
          <a:endParaRPr lang="en-US"/>
        </a:p>
      </dgm:t>
    </dgm:pt>
    <dgm:pt modelId="{6E63B77F-1E57-4027-9D0F-3330A637EF7D}">
      <dgm:prSet custT="1"/>
      <dgm:spPr/>
      <dgm:t>
        <a:bodyPr/>
        <a:lstStyle/>
        <a:p>
          <a:r>
            <a:rPr lang="en-US" sz="1200" dirty="0"/>
            <a:t>L'Oréal</a:t>
          </a:r>
          <a:r>
            <a:rPr lang="en-US" sz="600" dirty="0"/>
            <a:t> </a:t>
          </a:r>
        </a:p>
      </dgm:t>
    </dgm:pt>
    <dgm:pt modelId="{886C8988-E17E-4269-BD6B-A858405C8E95}" type="parTrans" cxnId="{464D6212-0972-4EA1-986C-E9B78BA85213}">
      <dgm:prSet/>
      <dgm:spPr/>
      <dgm:t>
        <a:bodyPr/>
        <a:lstStyle/>
        <a:p>
          <a:endParaRPr lang="en-US"/>
        </a:p>
      </dgm:t>
    </dgm:pt>
    <dgm:pt modelId="{EA123007-00DD-4B6F-9CEB-88457B5E3712}" type="sibTrans" cxnId="{464D6212-0972-4EA1-986C-E9B78BA85213}">
      <dgm:prSet/>
      <dgm:spPr/>
      <dgm:t>
        <a:bodyPr/>
        <a:lstStyle/>
        <a:p>
          <a:endParaRPr lang="en-US"/>
        </a:p>
      </dgm:t>
    </dgm:pt>
    <dgm:pt modelId="{48E779AC-B82E-41F3-AA1A-B459927DF67B}">
      <dgm:prSet custT="1"/>
      <dgm:spPr/>
      <dgm:t>
        <a:bodyPr/>
        <a:lstStyle/>
        <a:p>
          <a:r>
            <a:rPr lang="en-US" sz="1100" dirty="0"/>
            <a:t>P &amp; G trends are thoroughly monitored through the company’s specified departments, such as; business units and market development organizations. Market development organizations keep watching the market segments and their trends, however business units specify the appropriate strategies. </a:t>
          </a:r>
        </a:p>
      </dgm:t>
    </dgm:pt>
    <dgm:pt modelId="{F3465D5F-EE6D-4097-8E31-4E67BA7BF2BB}" type="parTrans" cxnId="{273C11FF-D0F3-4BF6-94B8-4CE185A0ED11}">
      <dgm:prSet/>
      <dgm:spPr/>
      <dgm:t>
        <a:bodyPr/>
        <a:lstStyle/>
        <a:p>
          <a:endParaRPr lang="en-US"/>
        </a:p>
      </dgm:t>
    </dgm:pt>
    <dgm:pt modelId="{53101B16-A741-46B7-8AC8-A211E4FC1561}" type="sibTrans" cxnId="{273C11FF-D0F3-4BF6-94B8-4CE185A0ED11}">
      <dgm:prSet/>
      <dgm:spPr/>
      <dgm:t>
        <a:bodyPr/>
        <a:lstStyle/>
        <a:p>
          <a:endParaRPr lang="en-US"/>
        </a:p>
      </dgm:t>
    </dgm:pt>
    <dgm:pt modelId="{11B62FAF-5011-4AE4-AB34-E715B1AE9BAF}" type="pres">
      <dgm:prSet presAssocID="{63F679AF-1939-4C92-85C9-1555DEA56A92}" presName="list" presStyleCnt="0">
        <dgm:presLayoutVars>
          <dgm:dir/>
          <dgm:animLvl val="lvl"/>
        </dgm:presLayoutVars>
      </dgm:prSet>
      <dgm:spPr/>
    </dgm:pt>
    <dgm:pt modelId="{2B3E27CC-0AB8-4858-87CB-9CBC6D6FC695}" type="pres">
      <dgm:prSet presAssocID="{0A6C16A8-D800-4699-BC12-B26587BAB133}" presName="posSpace" presStyleCnt="0"/>
      <dgm:spPr/>
    </dgm:pt>
    <dgm:pt modelId="{DE9749E8-AECD-426F-9E5D-4DE55043BBDB}" type="pres">
      <dgm:prSet presAssocID="{0A6C16A8-D800-4699-BC12-B26587BAB133}" presName="vertFlow" presStyleCnt="0"/>
      <dgm:spPr/>
    </dgm:pt>
    <dgm:pt modelId="{74DDED2A-3C39-4C9F-BB9E-75F091F37DF7}" type="pres">
      <dgm:prSet presAssocID="{0A6C16A8-D800-4699-BC12-B26587BAB133}" presName="topSpace" presStyleCnt="0"/>
      <dgm:spPr/>
    </dgm:pt>
    <dgm:pt modelId="{37B88EEF-F602-4E61-B8D4-5A860F8949B3}" type="pres">
      <dgm:prSet presAssocID="{0A6C16A8-D800-4699-BC12-B26587BAB133}" presName="firstComp" presStyleCnt="0"/>
      <dgm:spPr/>
    </dgm:pt>
    <dgm:pt modelId="{FF5671D5-9993-4FEB-99F7-B45C7B02870B}" type="pres">
      <dgm:prSet presAssocID="{0A6C16A8-D800-4699-BC12-B26587BAB133}" presName="firstChild" presStyleLbl="bgAccFollowNode1" presStyleIdx="0" presStyleCnt="4" custScaleY="183860"/>
      <dgm:spPr/>
    </dgm:pt>
    <dgm:pt modelId="{23FEB05D-CA5F-4D94-8CF2-B8ADDFB1B745}" type="pres">
      <dgm:prSet presAssocID="{0A6C16A8-D800-4699-BC12-B26587BAB133}" presName="firstChildTx" presStyleLbl="bgAccFollowNode1" presStyleIdx="0" presStyleCnt="4">
        <dgm:presLayoutVars>
          <dgm:bulletEnabled val="1"/>
        </dgm:presLayoutVars>
      </dgm:prSet>
      <dgm:spPr/>
    </dgm:pt>
    <dgm:pt modelId="{05814A1C-3A09-4E23-8BB9-3363123A3139}" type="pres">
      <dgm:prSet presAssocID="{0A6C16A8-D800-4699-BC12-B26587BAB133}" presName="negSpace" presStyleCnt="0"/>
      <dgm:spPr/>
    </dgm:pt>
    <dgm:pt modelId="{05D33E95-7832-4AFC-AD0C-F6629B44DD83}" type="pres">
      <dgm:prSet presAssocID="{0A6C16A8-D800-4699-BC12-B26587BAB133}" presName="circle" presStyleLbl="node1" presStyleIdx="0" presStyleCnt="4"/>
      <dgm:spPr/>
    </dgm:pt>
    <dgm:pt modelId="{A12AA5CF-A45C-4E12-9AC9-B6AFC0552ED9}" type="pres">
      <dgm:prSet presAssocID="{8E3E560B-221C-4E0C-9241-BFED255F625E}" presName="transSpace" presStyleCnt="0"/>
      <dgm:spPr/>
    </dgm:pt>
    <dgm:pt modelId="{DEC2D168-76E4-42C8-B183-1268F45B5289}" type="pres">
      <dgm:prSet presAssocID="{D0196F2B-CC57-4CD3-B826-19A8C1D26BCB}" presName="posSpace" presStyleCnt="0"/>
      <dgm:spPr/>
    </dgm:pt>
    <dgm:pt modelId="{2E7B7EF8-5C49-45A3-9E40-68ADB822AC84}" type="pres">
      <dgm:prSet presAssocID="{D0196F2B-CC57-4CD3-B826-19A8C1D26BCB}" presName="vertFlow" presStyleCnt="0"/>
      <dgm:spPr/>
    </dgm:pt>
    <dgm:pt modelId="{F0B8D618-2C0D-4CD6-B571-2119F2E649FD}" type="pres">
      <dgm:prSet presAssocID="{D0196F2B-CC57-4CD3-B826-19A8C1D26BCB}" presName="topSpace" presStyleCnt="0"/>
      <dgm:spPr/>
    </dgm:pt>
    <dgm:pt modelId="{6C9D07F3-140D-429D-BB3C-9D5FEC0C282C}" type="pres">
      <dgm:prSet presAssocID="{D0196F2B-CC57-4CD3-B826-19A8C1D26BCB}" presName="firstComp" presStyleCnt="0"/>
      <dgm:spPr/>
    </dgm:pt>
    <dgm:pt modelId="{C1AAB1C5-58BC-4663-89FD-5D1317E0DA4D}" type="pres">
      <dgm:prSet presAssocID="{D0196F2B-CC57-4CD3-B826-19A8C1D26BCB}" presName="firstChild" presStyleLbl="bgAccFollowNode1" presStyleIdx="1" presStyleCnt="4" custScaleY="183860"/>
      <dgm:spPr/>
    </dgm:pt>
    <dgm:pt modelId="{D4004E23-3C8B-4BAC-9FAD-A188374B1115}" type="pres">
      <dgm:prSet presAssocID="{D0196F2B-CC57-4CD3-B826-19A8C1D26BCB}" presName="firstChildTx" presStyleLbl="bgAccFollowNode1" presStyleIdx="1" presStyleCnt="4">
        <dgm:presLayoutVars>
          <dgm:bulletEnabled val="1"/>
        </dgm:presLayoutVars>
      </dgm:prSet>
      <dgm:spPr/>
    </dgm:pt>
    <dgm:pt modelId="{B80ECAE2-AE55-4290-AF0F-6FDF8357CD9F}" type="pres">
      <dgm:prSet presAssocID="{D0196F2B-CC57-4CD3-B826-19A8C1D26BCB}" presName="negSpace" presStyleCnt="0"/>
      <dgm:spPr/>
    </dgm:pt>
    <dgm:pt modelId="{48A18962-D92E-4355-9A75-D2EBB6732209}" type="pres">
      <dgm:prSet presAssocID="{D0196F2B-CC57-4CD3-B826-19A8C1D26BCB}" presName="circle" presStyleLbl="node1" presStyleIdx="1" presStyleCnt="4"/>
      <dgm:spPr/>
    </dgm:pt>
    <dgm:pt modelId="{78E0FD09-37C6-4728-B743-534BFDE905EC}" type="pres">
      <dgm:prSet presAssocID="{F2F68DB2-36BD-48E7-B2F1-4745DB4CD331}" presName="transSpace" presStyleCnt="0"/>
      <dgm:spPr/>
    </dgm:pt>
    <dgm:pt modelId="{9B06B78B-A86D-4B40-A517-C147EFB66A9A}" type="pres">
      <dgm:prSet presAssocID="{863BB4DF-D94B-4414-995C-288B27D60D67}" presName="posSpace" presStyleCnt="0"/>
      <dgm:spPr/>
    </dgm:pt>
    <dgm:pt modelId="{58DE3D53-1E5F-45E5-9BC5-CE84ACFBC0C0}" type="pres">
      <dgm:prSet presAssocID="{863BB4DF-D94B-4414-995C-288B27D60D67}" presName="vertFlow" presStyleCnt="0"/>
      <dgm:spPr/>
    </dgm:pt>
    <dgm:pt modelId="{0885B967-162E-4E9A-AD94-E62A64656A30}" type="pres">
      <dgm:prSet presAssocID="{863BB4DF-D94B-4414-995C-288B27D60D67}" presName="topSpace" presStyleCnt="0"/>
      <dgm:spPr/>
    </dgm:pt>
    <dgm:pt modelId="{F8D480D3-05B6-47E8-BEC4-0CDD9CCD7C43}" type="pres">
      <dgm:prSet presAssocID="{863BB4DF-D94B-4414-995C-288B27D60D67}" presName="firstComp" presStyleCnt="0"/>
      <dgm:spPr/>
    </dgm:pt>
    <dgm:pt modelId="{68597C79-2699-4CDF-92E5-1517FDFDDF0E}" type="pres">
      <dgm:prSet presAssocID="{863BB4DF-D94B-4414-995C-288B27D60D67}" presName="firstChild" presStyleLbl="bgAccFollowNode1" presStyleIdx="2" presStyleCnt="4" custScaleY="183860"/>
      <dgm:spPr/>
    </dgm:pt>
    <dgm:pt modelId="{A0BD5C69-1EB8-438A-8E62-22EEA665F0AE}" type="pres">
      <dgm:prSet presAssocID="{863BB4DF-D94B-4414-995C-288B27D60D67}" presName="firstChildTx" presStyleLbl="bgAccFollowNode1" presStyleIdx="2" presStyleCnt="4">
        <dgm:presLayoutVars>
          <dgm:bulletEnabled val="1"/>
        </dgm:presLayoutVars>
      </dgm:prSet>
      <dgm:spPr/>
    </dgm:pt>
    <dgm:pt modelId="{531165E8-CDA8-4F6D-AC3A-5636F5E5AC31}" type="pres">
      <dgm:prSet presAssocID="{863BB4DF-D94B-4414-995C-288B27D60D67}" presName="negSpace" presStyleCnt="0"/>
      <dgm:spPr/>
    </dgm:pt>
    <dgm:pt modelId="{F131DFEB-8CB4-4CBA-B1DC-2D6E8C734FBE}" type="pres">
      <dgm:prSet presAssocID="{863BB4DF-D94B-4414-995C-288B27D60D67}" presName="circle" presStyleLbl="node1" presStyleIdx="2" presStyleCnt="4"/>
      <dgm:spPr/>
    </dgm:pt>
    <dgm:pt modelId="{025E8C58-D5DB-4C80-A42D-7BA48315975C}" type="pres">
      <dgm:prSet presAssocID="{2AF9DF55-7811-4114-8FFE-DD5F1F2FE733}" presName="transSpace" presStyleCnt="0"/>
      <dgm:spPr/>
    </dgm:pt>
    <dgm:pt modelId="{87FB94B0-44F2-4111-8BB7-F80F2F98CBF3}" type="pres">
      <dgm:prSet presAssocID="{A952738F-2F72-481D-8C2D-0388126510B7}" presName="posSpace" presStyleCnt="0"/>
      <dgm:spPr/>
    </dgm:pt>
    <dgm:pt modelId="{6335F379-57C7-4A5E-9FD0-14A7398688D5}" type="pres">
      <dgm:prSet presAssocID="{A952738F-2F72-481D-8C2D-0388126510B7}" presName="vertFlow" presStyleCnt="0"/>
      <dgm:spPr/>
    </dgm:pt>
    <dgm:pt modelId="{E19DFD48-B53D-40E3-B0A5-1E052CFC26E9}" type="pres">
      <dgm:prSet presAssocID="{A952738F-2F72-481D-8C2D-0388126510B7}" presName="topSpace" presStyleCnt="0"/>
      <dgm:spPr/>
    </dgm:pt>
    <dgm:pt modelId="{C622E9DE-9694-406E-9C3C-19FB979188BE}" type="pres">
      <dgm:prSet presAssocID="{A952738F-2F72-481D-8C2D-0388126510B7}" presName="firstComp" presStyleCnt="0"/>
      <dgm:spPr/>
    </dgm:pt>
    <dgm:pt modelId="{C17B5B4C-353C-45CB-9225-30EBD088DED6}" type="pres">
      <dgm:prSet presAssocID="{A952738F-2F72-481D-8C2D-0388126510B7}" presName="firstChild" presStyleLbl="bgAccFollowNode1" presStyleIdx="3" presStyleCnt="4" custScaleY="183860"/>
      <dgm:spPr/>
    </dgm:pt>
    <dgm:pt modelId="{EF0F1535-4731-418C-B7C1-86D5F4192031}" type="pres">
      <dgm:prSet presAssocID="{A952738F-2F72-481D-8C2D-0388126510B7}" presName="firstChildTx" presStyleLbl="bgAccFollowNode1" presStyleIdx="3" presStyleCnt="4">
        <dgm:presLayoutVars>
          <dgm:bulletEnabled val="1"/>
        </dgm:presLayoutVars>
      </dgm:prSet>
      <dgm:spPr/>
    </dgm:pt>
    <dgm:pt modelId="{DD9A9AB2-EC4C-4522-890B-E132AE075BCD}" type="pres">
      <dgm:prSet presAssocID="{A952738F-2F72-481D-8C2D-0388126510B7}" presName="negSpace" presStyleCnt="0"/>
      <dgm:spPr/>
    </dgm:pt>
    <dgm:pt modelId="{FC8B67EF-4C7B-4FD0-BE0E-AA8EE3D9C46A}" type="pres">
      <dgm:prSet presAssocID="{A952738F-2F72-481D-8C2D-0388126510B7}" presName="circle" presStyleLbl="node1" presStyleIdx="3" presStyleCnt="4"/>
      <dgm:spPr/>
    </dgm:pt>
  </dgm:ptLst>
  <dgm:cxnLst>
    <dgm:cxn modelId="{315BAEFC-D4B7-4F82-AC17-B962A0A85A36}" srcId="{863BB4DF-D94B-4414-995C-288B27D60D67}" destId="{B4749842-B751-4917-BE93-92B636809A9F}" srcOrd="0" destOrd="0" parTransId="{C0EB3310-7F92-444D-8FDC-FA11FF2FD84B}" sibTransId="{CE5A6EFF-2C28-476A-9C27-AC237D4C03C0}"/>
    <dgm:cxn modelId="{21F4F38C-9BA1-427F-8458-6240564EB585}" srcId="{7F6917E4-B636-40EA-9700-1B50BC415D09}" destId="{4F9DD030-801C-44A0-9D25-018BC13660EC}" srcOrd="1" destOrd="0" parTransId="{5F528287-FA90-46FF-8458-B99839B70225}" sibTransId="{7C6BE3B5-62A0-4699-8376-25C00F2664E7}"/>
    <dgm:cxn modelId="{D4AAB348-702D-4609-A9C3-071616D7DB64}" type="presOf" srcId="{7BF47ACC-E4A7-4AD1-A007-75ACE5335F9C}" destId="{C1AAB1C5-58BC-4663-89FD-5D1317E0DA4D}" srcOrd="0" destOrd="3" presId="urn:microsoft.com/office/officeart/2005/8/layout/hList9"/>
    <dgm:cxn modelId="{82DEAAA5-9C51-47EC-8B56-D5358C1D16D7}" srcId="{0A6C16A8-D800-4699-BC12-B26587BAB133}" destId="{7F6917E4-B636-40EA-9700-1B50BC415D09}" srcOrd="0" destOrd="0" parTransId="{867AB519-37A4-46ED-A8EF-EDC3B77E40C4}" sibTransId="{766C2B17-0502-4631-AE17-13B221A1C569}"/>
    <dgm:cxn modelId="{DA10F52C-BC9F-4A0C-9570-70A01C14FFB1}" srcId="{852BB725-FA8A-40D7-9EB0-CE7BDF1D5CA3}" destId="{C66B41FF-4C5F-419D-B01F-681D8C0EDA5B}" srcOrd="1" destOrd="0" parTransId="{FCA978E5-CDAB-4985-B8B0-620DDAEE7481}" sibTransId="{E92CB4DF-504C-4174-B8F2-DFF4F528464F}"/>
    <dgm:cxn modelId="{B90D23BE-FD93-4513-AEE3-B51F82B344C8}" type="presOf" srcId="{A2ADA0C0-96F3-4D36-91BB-EA0F995B6257}" destId="{D4004E23-3C8B-4BAC-9FAD-A188374B1115}" srcOrd="1" destOrd="4" presId="urn:microsoft.com/office/officeart/2005/8/layout/hList9"/>
    <dgm:cxn modelId="{D2E88544-A6A8-4237-B881-D2F4454CCF93}" srcId="{D0196F2B-CC57-4CD3-B826-19A8C1D26BCB}" destId="{852BB725-FA8A-40D7-9EB0-CE7BDF1D5CA3}" srcOrd="0" destOrd="0" parTransId="{A37FA0AB-14EA-4C58-905A-6EF6FA5704D1}" sibTransId="{D45EBDCC-0CBA-4CBA-B405-031681B614B8}"/>
    <dgm:cxn modelId="{B54690C5-A81D-4E3A-A9DF-30744139D191}" type="presOf" srcId="{4F9DD030-801C-44A0-9D25-018BC13660EC}" destId="{23FEB05D-CA5F-4D94-8CF2-B8ADDFB1B745}" srcOrd="1" destOrd="2" presId="urn:microsoft.com/office/officeart/2005/8/layout/hList9"/>
    <dgm:cxn modelId="{825684CF-A864-4BE9-9FA8-A035BEF97384}" type="presOf" srcId="{A2ADA0C0-96F3-4D36-91BB-EA0F995B6257}" destId="{C1AAB1C5-58BC-4663-89FD-5D1317E0DA4D}" srcOrd="0" destOrd="4" presId="urn:microsoft.com/office/officeart/2005/8/layout/hList9"/>
    <dgm:cxn modelId="{2F61D07D-0ADC-409C-81E5-13534FF834F1}" type="presOf" srcId="{6E341323-D2F6-4CDC-BB97-89AF569612DC}" destId="{D4004E23-3C8B-4BAC-9FAD-A188374B1115}" srcOrd="1" destOrd="1" presId="urn:microsoft.com/office/officeart/2005/8/layout/hList9"/>
    <dgm:cxn modelId="{DBD8EFE1-0B8C-4A97-B882-D7259A27D65D}" type="presOf" srcId="{7BF47ACC-E4A7-4AD1-A007-75ACE5335F9C}" destId="{D4004E23-3C8B-4BAC-9FAD-A188374B1115}" srcOrd="1" destOrd="3" presId="urn:microsoft.com/office/officeart/2005/8/layout/hList9"/>
    <dgm:cxn modelId="{A6F512E1-BA28-466F-A87B-9CD21E74610D}" type="presOf" srcId="{2F23CF1E-7989-488F-BD44-80B38FEC6004}" destId="{C1AAB1C5-58BC-4663-89FD-5D1317E0DA4D}" srcOrd="0" destOrd="5" presId="urn:microsoft.com/office/officeart/2005/8/layout/hList9"/>
    <dgm:cxn modelId="{BB3886AA-970B-4D54-ABAB-30CFDBB31448}" type="presOf" srcId="{A952738F-2F72-481D-8C2D-0388126510B7}" destId="{FC8B67EF-4C7B-4FD0-BE0E-AA8EE3D9C46A}" srcOrd="0" destOrd="0" presId="urn:microsoft.com/office/officeart/2005/8/layout/hList9"/>
    <dgm:cxn modelId="{DFB748E3-9F01-4F5E-86BF-B36DAC9BBBCE}" type="presOf" srcId="{FC0A864C-9456-4BB0-9B10-883913BA19B6}" destId="{68597C79-2699-4CDF-92E5-1517FDFDDF0E}" srcOrd="0" destOrd="1" presId="urn:microsoft.com/office/officeart/2005/8/layout/hList9"/>
    <dgm:cxn modelId="{CF70C4E4-25AB-4070-8792-79F7E6239D03}" type="presOf" srcId="{C66B41FF-4C5F-419D-B01F-681D8C0EDA5B}" destId="{C1AAB1C5-58BC-4663-89FD-5D1317E0DA4D}" srcOrd="0" destOrd="2" presId="urn:microsoft.com/office/officeart/2005/8/layout/hList9"/>
    <dgm:cxn modelId="{FB2A2F83-5FBD-4D44-9766-4089B25EAEFD}" type="presOf" srcId="{7F6917E4-B636-40EA-9700-1B50BC415D09}" destId="{FF5671D5-9993-4FEB-99F7-B45C7B02870B}" srcOrd="0" destOrd="0" presId="urn:microsoft.com/office/officeart/2005/8/layout/hList9"/>
    <dgm:cxn modelId="{DDB4FF13-EFE2-4353-A262-4E605632C3EF}" type="presOf" srcId="{0A6C16A8-D800-4699-BC12-B26587BAB133}" destId="{05D33E95-7832-4AFC-AD0C-F6629B44DD83}" srcOrd="0" destOrd="0" presId="urn:microsoft.com/office/officeart/2005/8/layout/hList9"/>
    <dgm:cxn modelId="{C63A4184-F476-433F-A70C-53C6406A1F7D}" srcId="{852BB725-FA8A-40D7-9EB0-CE7BDF1D5CA3}" destId="{2F23CF1E-7989-488F-BD44-80B38FEC6004}" srcOrd="4" destOrd="0" parTransId="{93F86859-80C3-4FBB-B79C-4B49E28BE89F}" sibTransId="{297EC773-6649-4C89-8C05-7DEFA7AC9724}"/>
    <dgm:cxn modelId="{395BC319-F8A4-4814-995D-263A88DDA9E7}" type="presOf" srcId="{33650821-AD04-415A-9A6F-B2B2CD614B13}" destId="{68597C79-2699-4CDF-92E5-1517FDFDDF0E}" srcOrd="0" destOrd="4" presId="urn:microsoft.com/office/officeart/2005/8/layout/hList9"/>
    <dgm:cxn modelId="{8CAEC076-0EA4-44CE-90CF-0C76182211A8}" type="presOf" srcId="{0161C39D-0DA4-4032-B8C8-BAF8AEFB475B}" destId="{A0BD5C69-1EB8-438A-8E62-22EEA665F0AE}" srcOrd="1" destOrd="2" presId="urn:microsoft.com/office/officeart/2005/8/layout/hList9"/>
    <dgm:cxn modelId="{D29A9FF8-DBB4-4A0C-AAE7-3DBE75F81B30}" srcId="{7F6917E4-B636-40EA-9700-1B50BC415D09}" destId="{4BEAFD41-6A5A-45ED-8DCC-1D3D8159782F}" srcOrd="0" destOrd="0" parTransId="{FCD43BF8-3359-442F-B6CA-D2145C045074}" sibTransId="{B70B80AC-6380-47B3-B2D2-501AE4ABE833}"/>
    <dgm:cxn modelId="{AA2AD8AA-A117-4F23-AA0D-7939647500DD}" srcId="{B4749842-B751-4917-BE93-92B636809A9F}" destId="{33650821-AD04-415A-9A6F-B2B2CD614B13}" srcOrd="3" destOrd="0" parTransId="{ACC5BB1C-28FB-4335-AFD4-C7E83E0A9182}" sibTransId="{E35C3904-E52B-453B-B1C1-4046F2041F6C}"/>
    <dgm:cxn modelId="{E234C36C-4652-4090-92F5-49DA520BEFDE}" type="presOf" srcId="{4BEAFD41-6A5A-45ED-8DCC-1D3D8159782F}" destId="{23FEB05D-CA5F-4D94-8CF2-B8ADDFB1B745}" srcOrd="1" destOrd="1" presId="urn:microsoft.com/office/officeart/2005/8/layout/hList9"/>
    <dgm:cxn modelId="{F4C4A39E-8309-45D9-BFEB-CFEC60C54411}" type="presOf" srcId="{DD7ADF3D-1101-45DF-AC04-767C9C5C082A}" destId="{FF5671D5-9993-4FEB-99F7-B45C7B02870B}" srcOrd="0" destOrd="3" presId="urn:microsoft.com/office/officeart/2005/8/layout/hList9"/>
    <dgm:cxn modelId="{F45C9D5E-0F12-466B-949C-E53EB936401A}" srcId="{B4749842-B751-4917-BE93-92B636809A9F}" destId="{4B9A8073-53AC-4B28-9D4A-7AB0F13776FE}" srcOrd="5" destOrd="0" parTransId="{44D458F4-6C58-41DA-B2DA-4EA426A46C3B}" sibTransId="{3ED7DA98-D350-4F29-A63B-E41D952D281C}"/>
    <dgm:cxn modelId="{92CE4D9E-A07C-4AA8-AAA3-BB87587208F3}" type="presOf" srcId="{4F9DD030-801C-44A0-9D25-018BC13660EC}" destId="{FF5671D5-9993-4FEB-99F7-B45C7B02870B}" srcOrd="0" destOrd="2" presId="urn:microsoft.com/office/officeart/2005/8/layout/hList9"/>
    <dgm:cxn modelId="{E3379A85-AFA4-43D4-8E4A-03E018784363}" type="presOf" srcId="{DD7ADF3D-1101-45DF-AC04-767C9C5C082A}" destId="{23FEB05D-CA5F-4D94-8CF2-B8ADDFB1B745}" srcOrd="1" destOrd="3" presId="urn:microsoft.com/office/officeart/2005/8/layout/hList9"/>
    <dgm:cxn modelId="{826B8B51-5A00-4FAB-9F53-0F6C0A68697C}" type="presOf" srcId="{4B9A8073-53AC-4B28-9D4A-7AB0F13776FE}" destId="{68597C79-2699-4CDF-92E5-1517FDFDDF0E}" srcOrd="0" destOrd="6" presId="urn:microsoft.com/office/officeart/2005/8/layout/hList9"/>
    <dgm:cxn modelId="{C7E96533-6138-4ED7-ADD5-1C8DD9930319}" type="presOf" srcId="{7F6917E4-B636-40EA-9700-1B50BC415D09}" destId="{23FEB05D-CA5F-4D94-8CF2-B8ADDFB1B745}" srcOrd="1" destOrd="0" presId="urn:microsoft.com/office/officeart/2005/8/layout/hList9"/>
    <dgm:cxn modelId="{D624BCF0-A1C6-4B9A-A4D0-8958B1A2F1B0}" type="presOf" srcId="{B4749842-B751-4917-BE93-92B636809A9F}" destId="{68597C79-2699-4CDF-92E5-1517FDFDDF0E}" srcOrd="0" destOrd="0" presId="urn:microsoft.com/office/officeart/2005/8/layout/hList9"/>
    <dgm:cxn modelId="{CF595B0C-9149-4D5C-8AEB-4E49117B7F73}" srcId="{B4749842-B751-4917-BE93-92B636809A9F}" destId="{E7E583FB-27A4-47CE-A9A0-0D2FFACB57E0}" srcOrd="4" destOrd="0" parTransId="{BA83CB72-38E8-487A-86B8-AC086D7D8B5C}" sibTransId="{1AD1069C-5604-4092-B326-2AE20405987A}"/>
    <dgm:cxn modelId="{47A9214A-E304-4553-8DA9-980BA40D4C5B}" srcId="{B4749842-B751-4917-BE93-92B636809A9F}" destId="{0161C39D-0DA4-4032-B8C8-BAF8AEFB475B}" srcOrd="1" destOrd="0" parTransId="{F47E9844-F826-4F83-9969-4871EA850CE7}" sibTransId="{A8038072-9457-4C61-AEC0-86A24F79023C}"/>
    <dgm:cxn modelId="{86DDA543-BD77-471C-AE08-3578733226F3}" srcId="{63F679AF-1939-4C92-85C9-1555DEA56A92}" destId="{D0196F2B-CC57-4CD3-B826-19A8C1D26BCB}" srcOrd="1" destOrd="0" parTransId="{63375A84-3038-48BC-94BA-76D4B2EBC829}" sibTransId="{F2F68DB2-36BD-48E7-B2F1-4745DB4CD331}"/>
    <dgm:cxn modelId="{047F56DA-D5B6-442C-9B4F-BC46156D99C5}" type="presOf" srcId="{48E779AC-B82E-41F3-AA1A-B459927DF67B}" destId="{C17B5B4C-353C-45CB-9225-30EBD088DED6}" srcOrd="0" destOrd="0" presId="urn:microsoft.com/office/officeart/2005/8/layout/hList9"/>
    <dgm:cxn modelId="{FFEC4BF1-51E7-4F1D-9ABC-A737B4BAA465}" srcId="{852BB725-FA8A-40D7-9EB0-CE7BDF1D5CA3}" destId="{6E341323-D2F6-4CDC-BB97-89AF569612DC}" srcOrd="0" destOrd="0" parTransId="{CC9CF177-2CFC-44DD-8E8B-C43126DCCB1A}" sibTransId="{96023C86-53BB-41A0-BEBA-DC256D6CA8AA}"/>
    <dgm:cxn modelId="{070422A3-BCEE-4C96-B2FD-DA89205170E8}" srcId="{63F679AF-1939-4C92-85C9-1555DEA56A92}" destId="{863BB4DF-D94B-4414-995C-288B27D60D67}" srcOrd="2" destOrd="0" parTransId="{77DFC93A-1A4B-43E3-A40B-861072974AEF}" sibTransId="{2AF9DF55-7811-4114-8FFE-DD5F1F2FE733}"/>
    <dgm:cxn modelId="{C3EEA835-E84D-4585-A82A-0A7DAF6A74DC}" type="presOf" srcId="{0161C39D-0DA4-4032-B8C8-BAF8AEFB475B}" destId="{68597C79-2699-4CDF-92E5-1517FDFDDF0E}" srcOrd="0" destOrd="2" presId="urn:microsoft.com/office/officeart/2005/8/layout/hList9"/>
    <dgm:cxn modelId="{0D4D4C57-0BCE-4F4C-9D57-B088DB5D39E2}" type="presOf" srcId="{4BEAFD41-6A5A-45ED-8DCC-1D3D8159782F}" destId="{FF5671D5-9993-4FEB-99F7-B45C7B02870B}" srcOrd="0" destOrd="1" presId="urn:microsoft.com/office/officeart/2005/8/layout/hList9"/>
    <dgm:cxn modelId="{EBBFC192-2258-4B74-BD25-53E9BBA36CF0}" type="presOf" srcId="{48E779AC-B82E-41F3-AA1A-B459927DF67B}" destId="{EF0F1535-4731-418C-B7C1-86D5F4192031}" srcOrd="1" destOrd="0" presId="urn:microsoft.com/office/officeart/2005/8/layout/hList9"/>
    <dgm:cxn modelId="{45FA8A2C-2E6A-439A-BBE8-0D473E3EA908}" type="presOf" srcId="{1EBD220C-44E1-4692-8310-FCCF52BD78CF}" destId="{68597C79-2699-4CDF-92E5-1517FDFDDF0E}" srcOrd="0" destOrd="3" presId="urn:microsoft.com/office/officeart/2005/8/layout/hList9"/>
    <dgm:cxn modelId="{8056DD6C-5AD3-4A3A-84C9-5E72162F6464}" type="presOf" srcId="{63F679AF-1939-4C92-85C9-1555DEA56A92}" destId="{11B62FAF-5011-4AE4-AB34-E715B1AE9BAF}" srcOrd="0" destOrd="0" presId="urn:microsoft.com/office/officeart/2005/8/layout/hList9"/>
    <dgm:cxn modelId="{273C11FF-D0F3-4BF6-94B8-4CE185A0ED11}" srcId="{A952738F-2F72-481D-8C2D-0388126510B7}" destId="{48E779AC-B82E-41F3-AA1A-B459927DF67B}" srcOrd="0" destOrd="0" parTransId="{F3465D5F-EE6D-4097-8E31-4E67BA7BF2BB}" sibTransId="{53101B16-A741-46B7-8AC8-A211E4FC1561}"/>
    <dgm:cxn modelId="{0C05E426-88FB-4374-BC71-348E5A3B49D0}" type="presOf" srcId="{852BB725-FA8A-40D7-9EB0-CE7BDF1D5CA3}" destId="{D4004E23-3C8B-4BAC-9FAD-A188374B1115}" srcOrd="1" destOrd="0" presId="urn:microsoft.com/office/officeart/2005/8/layout/hList9"/>
    <dgm:cxn modelId="{16D1270F-493C-408A-B871-64104BE5D2D2}" type="presOf" srcId="{2F23CF1E-7989-488F-BD44-80B38FEC6004}" destId="{D4004E23-3C8B-4BAC-9FAD-A188374B1115}" srcOrd="1" destOrd="5" presId="urn:microsoft.com/office/officeart/2005/8/layout/hList9"/>
    <dgm:cxn modelId="{314703D5-B4C9-4944-B886-825188716BB5}" type="presOf" srcId="{E7E583FB-27A4-47CE-A9A0-0D2FFACB57E0}" destId="{68597C79-2699-4CDF-92E5-1517FDFDDF0E}" srcOrd="0" destOrd="5" presId="urn:microsoft.com/office/officeart/2005/8/layout/hList9"/>
    <dgm:cxn modelId="{62199FD5-5BCE-49AC-9333-AAD10F408AB8}" type="presOf" srcId="{D0196F2B-CC57-4CD3-B826-19A8C1D26BCB}" destId="{48A18962-D92E-4355-9A75-D2EBB6732209}" srcOrd="0" destOrd="0" presId="urn:microsoft.com/office/officeart/2005/8/layout/hList9"/>
    <dgm:cxn modelId="{464D6212-0972-4EA1-986C-E9B78BA85213}" srcId="{B4749842-B751-4917-BE93-92B636809A9F}" destId="{6E63B77F-1E57-4027-9D0F-3330A637EF7D}" srcOrd="6" destOrd="0" parTransId="{886C8988-E17E-4269-BD6B-A858405C8E95}" sibTransId="{EA123007-00DD-4B6F-9CEB-88457B5E3712}"/>
    <dgm:cxn modelId="{0FE1CEF0-AA98-4B2D-8C4F-883915B2F6B8}" srcId="{63F679AF-1939-4C92-85C9-1555DEA56A92}" destId="{0A6C16A8-D800-4699-BC12-B26587BAB133}" srcOrd="0" destOrd="0" parTransId="{514AF806-8B26-4CA2-B556-ED6EFA52037C}" sibTransId="{8E3E560B-221C-4E0C-9241-BFED255F625E}"/>
    <dgm:cxn modelId="{9322FA92-70E4-47AC-9A51-D99E874AD2DD}" type="presOf" srcId="{6E63B77F-1E57-4027-9D0F-3330A637EF7D}" destId="{68597C79-2699-4CDF-92E5-1517FDFDDF0E}" srcOrd="0" destOrd="7" presId="urn:microsoft.com/office/officeart/2005/8/layout/hList9"/>
    <dgm:cxn modelId="{9D41E493-D594-42E9-B50E-E1FAAAFA65B2}" type="presOf" srcId="{B4749842-B751-4917-BE93-92B636809A9F}" destId="{A0BD5C69-1EB8-438A-8E62-22EEA665F0AE}" srcOrd="1" destOrd="0" presId="urn:microsoft.com/office/officeart/2005/8/layout/hList9"/>
    <dgm:cxn modelId="{4FD16876-769F-4C7A-801F-FCE806FEDF9A}" type="presOf" srcId="{4B9A8073-53AC-4B28-9D4A-7AB0F13776FE}" destId="{A0BD5C69-1EB8-438A-8E62-22EEA665F0AE}" srcOrd="1" destOrd="6" presId="urn:microsoft.com/office/officeart/2005/8/layout/hList9"/>
    <dgm:cxn modelId="{E3208481-B525-40A0-B1BB-74F0D5701A9B}" type="presOf" srcId="{33650821-AD04-415A-9A6F-B2B2CD614B13}" destId="{A0BD5C69-1EB8-438A-8E62-22EEA665F0AE}" srcOrd="1" destOrd="4" presId="urn:microsoft.com/office/officeart/2005/8/layout/hList9"/>
    <dgm:cxn modelId="{D1A40F4D-8934-43CB-9411-54A05B392CCF}" srcId="{852BB725-FA8A-40D7-9EB0-CE7BDF1D5CA3}" destId="{7BF47ACC-E4A7-4AD1-A007-75ACE5335F9C}" srcOrd="2" destOrd="0" parTransId="{F12FFC13-6EB3-4DF8-BE1C-AE560C15BEFC}" sibTransId="{732BBA90-E533-45D5-8E99-405039137B5B}"/>
    <dgm:cxn modelId="{48F06A73-929B-4FD6-8E30-CF5D9F91D4DD}" srcId="{B4749842-B751-4917-BE93-92B636809A9F}" destId="{1EBD220C-44E1-4692-8310-FCCF52BD78CF}" srcOrd="2" destOrd="0" parTransId="{AEA2EA2C-C33E-40E9-A2AC-35EC572FBD03}" sibTransId="{2DC3A8E1-5626-4038-8A58-2B5A402487B8}"/>
    <dgm:cxn modelId="{9CFB385A-9FA2-44D2-908F-544C0B2B3CFD}" srcId="{63F679AF-1939-4C92-85C9-1555DEA56A92}" destId="{A952738F-2F72-481D-8C2D-0388126510B7}" srcOrd="3" destOrd="0" parTransId="{F27B0673-6307-455C-9535-521CA4AFE5EA}" sibTransId="{481C09EA-07A9-4F6B-9382-BAF2944573DD}"/>
    <dgm:cxn modelId="{B662D23E-3B87-48DA-A22C-D406185E2D0B}" type="presOf" srcId="{6E63B77F-1E57-4027-9D0F-3330A637EF7D}" destId="{A0BD5C69-1EB8-438A-8E62-22EEA665F0AE}" srcOrd="1" destOrd="7" presId="urn:microsoft.com/office/officeart/2005/8/layout/hList9"/>
    <dgm:cxn modelId="{2D978C8D-B03E-4CA5-8E31-8723CFF29FB5}" type="presOf" srcId="{1EBD220C-44E1-4692-8310-FCCF52BD78CF}" destId="{A0BD5C69-1EB8-438A-8E62-22EEA665F0AE}" srcOrd="1" destOrd="3" presId="urn:microsoft.com/office/officeart/2005/8/layout/hList9"/>
    <dgm:cxn modelId="{CD5F06CB-01CA-4E64-8B20-2688661C6280}" srcId="{852BB725-FA8A-40D7-9EB0-CE7BDF1D5CA3}" destId="{A2ADA0C0-96F3-4D36-91BB-EA0F995B6257}" srcOrd="3" destOrd="0" parTransId="{48A8BAB2-AF73-469C-9334-9FDA09C98E66}" sibTransId="{3D1542B9-3F13-4E95-826F-CB3B21C6A567}"/>
    <dgm:cxn modelId="{7BCA8D11-C1D3-417C-B784-6AA57CC7744B}" type="presOf" srcId="{863BB4DF-D94B-4414-995C-288B27D60D67}" destId="{F131DFEB-8CB4-4CBA-B1DC-2D6E8C734FBE}" srcOrd="0" destOrd="0" presId="urn:microsoft.com/office/officeart/2005/8/layout/hList9"/>
    <dgm:cxn modelId="{AF84081F-64BB-454E-955B-736E618D94A3}" type="presOf" srcId="{C66B41FF-4C5F-419D-B01F-681D8C0EDA5B}" destId="{D4004E23-3C8B-4BAC-9FAD-A188374B1115}" srcOrd="1" destOrd="2" presId="urn:microsoft.com/office/officeart/2005/8/layout/hList9"/>
    <dgm:cxn modelId="{C5D2B2CF-0AF0-4EFF-AECD-41588FCF001A}" type="presOf" srcId="{FC0A864C-9456-4BB0-9B10-883913BA19B6}" destId="{A0BD5C69-1EB8-438A-8E62-22EEA665F0AE}" srcOrd="1" destOrd="1" presId="urn:microsoft.com/office/officeart/2005/8/layout/hList9"/>
    <dgm:cxn modelId="{7298FD44-B336-4430-991A-9BCB923A5FCF}" type="presOf" srcId="{E7E583FB-27A4-47CE-A9A0-0D2FFACB57E0}" destId="{A0BD5C69-1EB8-438A-8E62-22EEA665F0AE}" srcOrd="1" destOrd="5" presId="urn:microsoft.com/office/officeart/2005/8/layout/hList9"/>
    <dgm:cxn modelId="{4F6CB6A7-B963-4244-A52F-75872CC84F44}" type="presOf" srcId="{852BB725-FA8A-40D7-9EB0-CE7BDF1D5CA3}" destId="{C1AAB1C5-58BC-4663-89FD-5D1317E0DA4D}" srcOrd="0" destOrd="0" presId="urn:microsoft.com/office/officeart/2005/8/layout/hList9"/>
    <dgm:cxn modelId="{1A111758-17F5-40B5-8D0C-24B08FE502EE}" srcId="{7F6917E4-B636-40EA-9700-1B50BC415D09}" destId="{DD7ADF3D-1101-45DF-AC04-767C9C5C082A}" srcOrd="2" destOrd="0" parTransId="{DF162E25-8F71-48DA-A5FE-20D2D2BECFD1}" sibTransId="{5093F417-BC0A-494E-AA27-2D9E2F019F3F}"/>
    <dgm:cxn modelId="{93C0726C-9DC8-4A3C-A496-777A38FE1D02}" type="presOf" srcId="{6E341323-D2F6-4CDC-BB97-89AF569612DC}" destId="{C1AAB1C5-58BC-4663-89FD-5D1317E0DA4D}" srcOrd="0" destOrd="1" presId="urn:microsoft.com/office/officeart/2005/8/layout/hList9"/>
    <dgm:cxn modelId="{6DC58822-9F62-4410-A618-EE2F59BFE143}" srcId="{B4749842-B751-4917-BE93-92B636809A9F}" destId="{FC0A864C-9456-4BB0-9B10-883913BA19B6}" srcOrd="0" destOrd="0" parTransId="{89621ABC-371A-49CC-9AFC-C092D8B80097}" sibTransId="{33C0144E-3251-45B5-BC13-1535AC905233}"/>
    <dgm:cxn modelId="{84E24EBC-9C65-40D8-868F-2F6B65D5C3DB}" type="presParOf" srcId="{11B62FAF-5011-4AE4-AB34-E715B1AE9BAF}" destId="{2B3E27CC-0AB8-4858-87CB-9CBC6D6FC695}" srcOrd="0" destOrd="0" presId="urn:microsoft.com/office/officeart/2005/8/layout/hList9"/>
    <dgm:cxn modelId="{E1109622-83FC-4FE5-A207-7E9DF139F3C4}" type="presParOf" srcId="{11B62FAF-5011-4AE4-AB34-E715B1AE9BAF}" destId="{DE9749E8-AECD-426F-9E5D-4DE55043BBDB}" srcOrd="1" destOrd="0" presId="urn:microsoft.com/office/officeart/2005/8/layout/hList9"/>
    <dgm:cxn modelId="{24C7C9BD-FE21-4FFA-AC7D-0C35CD77BA7A}" type="presParOf" srcId="{DE9749E8-AECD-426F-9E5D-4DE55043BBDB}" destId="{74DDED2A-3C39-4C9F-BB9E-75F091F37DF7}" srcOrd="0" destOrd="0" presId="urn:microsoft.com/office/officeart/2005/8/layout/hList9"/>
    <dgm:cxn modelId="{3D1EB736-45F4-4978-A09F-FE0CF41CFAAD}" type="presParOf" srcId="{DE9749E8-AECD-426F-9E5D-4DE55043BBDB}" destId="{37B88EEF-F602-4E61-B8D4-5A860F8949B3}" srcOrd="1" destOrd="0" presId="urn:microsoft.com/office/officeart/2005/8/layout/hList9"/>
    <dgm:cxn modelId="{2A0615A8-CBD5-4048-A2BE-C8CB73ABF1F5}" type="presParOf" srcId="{37B88EEF-F602-4E61-B8D4-5A860F8949B3}" destId="{FF5671D5-9993-4FEB-99F7-B45C7B02870B}" srcOrd="0" destOrd="0" presId="urn:microsoft.com/office/officeart/2005/8/layout/hList9"/>
    <dgm:cxn modelId="{9280979F-79A9-4472-A193-0528F6AF6D2C}" type="presParOf" srcId="{37B88EEF-F602-4E61-B8D4-5A860F8949B3}" destId="{23FEB05D-CA5F-4D94-8CF2-B8ADDFB1B745}" srcOrd="1" destOrd="0" presId="urn:microsoft.com/office/officeart/2005/8/layout/hList9"/>
    <dgm:cxn modelId="{B90EBC33-AAF5-4200-9384-A90575E8814A}" type="presParOf" srcId="{11B62FAF-5011-4AE4-AB34-E715B1AE9BAF}" destId="{05814A1C-3A09-4E23-8BB9-3363123A3139}" srcOrd="2" destOrd="0" presId="urn:microsoft.com/office/officeart/2005/8/layout/hList9"/>
    <dgm:cxn modelId="{A1ED8601-B6EF-44C6-8788-3CE9A39F3141}" type="presParOf" srcId="{11B62FAF-5011-4AE4-AB34-E715B1AE9BAF}" destId="{05D33E95-7832-4AFC-AD0C-F6629B44DD83}" srcOrd="3" destOrd="0" presId="urn:microsoft.com/office/officeart/2005/8/layout/hList9"/>
    <dgm:cxn modelId="{C9C6D86B-C187-4E80-9261-5D3C68EA98E9}" type="presParOf" srcId="{11B62FAF-5011-4AE4-AB34-E715B1AE9BAF}" destId="{A12AA5CF-A45C-4E12-9AC9-B6AFC0552ED9}" srcOrd="4" destOrd="0" presId="urn:microsoft.com/office/officeart/2005/8/layout/hList9"/>
    <dgm:cxn modelId="{28305BFF-FCE1-4AF9-B19E-D8314344A834}" type="presParOf" srcId="{11B62FAF-5011-4AE4-AB34-E715B1AE9BAF}" destId="{DEC2D168-76E4-42C8-B183-1268F45B5289}" srcOrd="5" destOrd="0" presId="urn:microsoft.com/office/officeart/2005/8/layout/hList9"/>
    <dgm:cxn modelId="{0B49C663-9E70-4DA1-83E0-FB2879CF0692}" type="presParOf" srcId="{11B62FAF-5011-4AE4-AB34-E715B1AE9BAF}" destId="{2E7B7EF8-5C49-45A3-9E40-68ADB822AC84}" srcOrd="6" destOrd="0" presId="urn:microsoft.com/office/officeart/2005/8/layout/hList9"/>
    <dgm:cxn modelId="{BC1F3843-8281-4CDE-A494-08D550DB9F36}" type="presParOf" srcId="{2E7B7EF8-5C49-45A3-9E40-68ADB822AC84}" destId="{F0B8D618-2C0D-4CD6-B571-2119F2E649FD}" srcOrd="0" destOrd="0" presId="urn:microsoft.com/office/officeart/2005/8/layout/hList9"/>
    <dgm:cxn modelId="{B413EB0E-67DD-4E4C-B1AF-6341662ED93E}" type="presParOf" srcId="{2E7B7EF8-5C49-45A3-9E40-68ADB822AC84}" destId="{6C9D07F3-140D-429D-BB3C-9D5FEC0C282C}" srcOrd="1" destOrd="0" presId="urn:microsoft.com/office/officeart/2005/8/layout/hList9"/>
    <dgm:cxn modelId="{B4E87278-4A64-4CCA-ACB9-517E73BB931F}" type="presParOf" srcId="{6C9D07F3-140D-429D-BB3C-9D5FEC0C282C}" destId="{C1AAB1C5-58BC-4663-89FD-5D1317E0DA4D}" srcOrd="0" destOrd="0" presId="urn:microsoft.com/office/officeart/2005/8/layout/hList9"/>
    <dgm:cxn modelId="{CA8A2698-1C49-48E9-B76C-A910B2965643}" type="presParOf" srcId="{6C9D07F3-140D-429D-BB3C-9D5FEC0C282C}" destId="{D4004E23-3C8B-4BAC-9FAD-A188374B1115}" srcOrd="1" destOrd="0" presId="urn:microsoft.com/office/officeart/2005/8/layout/hList9"/>
    <dgm:cxn modelId="{B11D5226-D638-4B4A-B2CA-8E5FEC0510E5}" type="presParOf" srcId="{11B62FAF-5011-4AE4-AB34-E715B1AE9BAF}" destId="{B80ECAE2-AE55-4290-AF0F-6FDF8357CD9F}" srcOrd="7" destOrd="0" presId="urn:microsoft.com/office/officeart/2005/8/layout/hList9"/>
    <dgm:cxn modelId="{5B79C97F-A01F-4A02-9A6E-16392AD3AA1E}" type="presParOf" srcId="{11B62FAF-5011-4AE4-AB34-E715B1AE9BAF}" destId="{48A18962-D92E-4355-9A75-D2EBB6732209}" srcOrd="8" destOrd="0" presId="urn:microsoft.com/office/officeart/2005/8/layout/hList9"/>
    <dgm:cxn modelId="{B41DE3E0-47AC-4E85-9EE0-6E2E5DD5DCBB}" type="presParOf" srcId="{11B62FAF-5011-4AE4-AB34-E715B1AE9BAF}" destId="{78E0FD09-37C6-4728-B743-534BFDE905EC}" srcOrd="9" destOrd="0" presId="urn:microsoft.com/office/officeart/2005/8/layout/hList9"/>
    <dgm:cxn modelId="{A0CD29A5-457B-4157-A093-8463187BEFDD}" type="presParOf" srcId="{11B62FAF-5011-4AE4-AB34-E715B1AE9BAF}" destId="{9B06B78B-A86D-4B40-A517-C147EFB66A9A}" srcOrd="10" destOrd="0" presId="urn:microsoft.com/office/officeart/2005/8/layout/hList9"/>
    <dgm:cxn modelId="{AAFD5A5F-DAC7-4D09-B175-E2CF7C5A5486}" type="presParOf" srcId="{11B62FAF-5011-4AE4-AB34-E715B1AE9BAF}" destId="{58DE3D53-1E5F-45E5-9BC5-CE84ACFBC0C0}" srcOrd="11" destOrd="0" presId="urn:microsoft.com/office/officeart/2005/8/layout/hList9"/>
    <dgm:cxn modelId="{F0E9983D-7728-4A99-BBFA-8AF9BEC7FFDD}" type="presParOf" srcId="{58DE3D53-1E5F-45E5-9BC5-CE84ACFBC0C0}" destId="{0885B967-162E-4E9A-AD94-E62A64656A30}" srcOrd="0" destOrd="0" presId="urn:microsoft.com/office/officeart/2005/8/layout/hList9"/>
    <dgm:cxn modelId="{35A11ED4-3294-47B2-AD4C-64CA0E2C82D4}" type="presParOf" srcId="{58DE3D53-1E5F-45E5-9BC5-CE84ACFBC0C0}" destId="{F8D480D3-05B6-47E8-BEC4-0CDD9CCD7C43}" srcOrd="1" destOrd="0" presId="urn:microsoft.com/office/officeart/2005/8/layout/hList9"/>
    <dgm:cxn modelId="{E0689419-1559-44E4-AA70-38F9CAD123C3}" type="presParOf" srcId="{F8D480D3-05B6-47E8-BEC4-0CDD9CCD7C43}" destId="{68597C79-2699-4CDF-92E5-1517FDFDDF0E}" srcOrd="0" destOrd="0" presId="urn:microsoft.com/office/officeart/2005/8/layout/hList9"/>
    <dgm:cxn modelId="{CF0D8443-0866-4513-BD3B-1BF675D0A194}" type="presParOf" srcId="{F8D480D3-05B6-47E8-BEC4-0CDD9CCD7C43}" destId="{A0BD5C69-1EB8-438A-8E62-22EEA665F0AE}" srcOrd="1" destOrd="0" presId="urn:microsoft.com/office/officeart/2005/8/layout/hList9"/>
    <dgm:cxn modelId="{598861E8-0341-4D2C-8EB3-E4E8D5FEBD25}" type="presParOf" srcId="{11B62FAF-5011-4AE4-AB34-E715B1AE9BAF}" destId="{531165E8-CDA8-4F6D-AC3A-5636F5E5AC31}" srcOrd="12" destOrd="0" presId="urn:microsoft.com/office/officeart/2005/8/layout/hList9"/>
    <dgm:cxn modelId="{82177BC5-879B-4698-9177-4FEBF9D0CE7E}" type="presParOf" srcId="{11B62FAF-5011-4AE4-AB34-E715B1AE9BAF}" destId="{F131DFEB-8CB4-4CBA-B1DC-2D6E8C734FBE}" srcOrd="13" destOrd="0" presId="urn:microsoft.com/office/officeart/2005/8/layout/hList9"/>
    <dgm:cxn modelId="{8D971764-6DF4-49A9-AE8C-D4A8F1416356}" type="presParOf" srcId="{11B62FAF-5011-4AE4-AB34-E715B1AE9BAF}" destId="{025E8C58-D5DB-4C80-A42D-7BA48315975C}" srcOrd="14" destOrd="0" presId="urn:microsoft.com/office/officeart/2005/8/layout/hList9"/>
    <dgm:cxn modelId="{BF97D190-8C37-4CAC-B117-4E4ABD9CE47A}" type="presParOf" srcId="{11B62FAF-5011-4AE4-AB34-E715B1AE9BAF}" destId="{87FB94B0-44F2-4111-8BB7-F80F2F98CBF3}" srcOrd="15" destOrd="0" presId="urn:microsoft.com/office/officeart/2005/8/layout/hList9"/>
    <dgm:cxn modelId="{8F4C8742-E361-459B-9542-FEB450B0DE47}" type="presParOf" srcId="{11B62FAF-5011-4AE4-AB34-E715B1AE9BAF}" destId="{6335F379-57C7-4A5E-9FD0-14A7398688D5}" srcOrd="16" destOrd="0" presId="urn:microsoft.com/office/officeart/2005/8/layout/hList9"/>
    <dgm:cxn modelId="{CB39E7C8-D71F-46D9-8990-083F2997655F}" type="presParOf" srcId="{6335F379-57C7-4A5E-9FD0-14A7398688D5}" destId="{E19DFD48-B53D-40E3-B0A5-1E052CFC26E9}" srcOrd="0" destOrd="0" presId="urn:microsoft.com/office/officeart/2005/8/layout/hList9"/>
    <dgm:cxn modelId="{9CC6978F-1F02-490B-9352-9E6E45D02BC9}" type="presParOf" srcId="{6335F379-57C7-4A5E-9FD0-14A7398688D5}" destId="{C622E9DE-9694-406E-9C3C-19FB979188BE}" srcOrd="1" destOrd="0" presId="urn:microsoft.com/office/officeart/2005/8/layout/hList9"/>
    <dgm:cxn modelId="{FBC94B11-61A0-4932-BB9A-6BF90485FE97}" type="presParOf" srcId="{C622E9DE-9694-406E-9C3C-19FB979188BE}" destId="{C17B5B4C-353C-45CB-9225-30EBD088DED6}" srcOrd="0" destOrd="0" presId="urn:microsoft.com/office/officeart/2005/8/layout/hList9"/>
    <dgm:cxn modelId="{43A73CF8-4710-4421-9363-E7583E2D0993}" type="presParOf" srcId="{C622E9DE-9694-406E-9C3C-19FB979188BE}" destId="{EF0F1535-4731-418C-B7C1-86D5F4192031}" srcOrd="1" destOrd="0" presId="urn:microsoft.com/office/officeart/2005/8/layout/hList9"/>
    <dgm:cxn modelId="{CEC0A8C5-8483-42FC-8B4B-07E83CE713C4}" type="presParOf" srcId="{11B62FAF-5011-4AE4-AB34-E715B1AE9BAF}" destId="{DD9A9AB2-EC4C-4522-890B-E132AE075BCD}" srcOrd="17" destOrd="0" presId="urn:microsoft.com/office/officeart/2005/8/layout/hList9"/>
    <dgm:cxn modelId="{9B8B193B-D443-4997-A4DC-55D2F05C6133}" type="presParOf" srcId="{11B62FAF-5011-4AE4-AB34-E715B1AE9BAF}" destId="{FC8B67EF-4C7B-4FD0-BE0E-AA8EE3D9C46A}"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029A3-F626-4B14-86E6-480DAB0B54BB}"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F1B83070-8D9B-4D4A-AA8F-6BA713DBFE7F}">
      <dgm:prSet phldrT="[Text]"/>
      <dgm:spPr/>
      <dgm:t>
        <a:bodyPr/>
        <a:lstStyle/>
        <a:p>
          <a:r>
            <a:rPr lang="en-US" dirty="0">
              <a:latin typeface="Baskerville Old Face" panose="02020602080505020303" pitchFamily="18" charset="0"/>
            </a:rPr>
            <a:t>Marketing Strategies</a:t>
          </a:r>
        </a:p>
      </dgm:t>
    </dgm:pt>
    <dgm:pt modelId="{4CEFAE13-045D-4A5B-9797-2BA142B11C77}" type="sibTrans" cxnId="{0536DC3F-EFEF-4A19-AFC4-198E04A78AA8}">
      <dgm:prSet/>
      <dgm:spPr/>
      <dgm:t>
        <a:bodyPr/>
        <a:lstStyle/>
        <a:p>
          <a:endParaRPr lang="en-US"/>
        </a:p>
      </dgm:t>
    </dgm:pt>
    <dgm:pt modelId="{06151CC8-453F-48F7-9B48-19BBF191F47C}" type="parTrans" cxnId="{0536DC3F-EFEF-4A19-AFC4-198E04A78AA8}">
      <dgm:prSet/>
      <dgm:spPr/>
      <dgm:t>
        <a:bodyPr/>
        <a:lstStyle/>
        <a:p>
          <a:endParaRPr lang="en-US"/>
        </a:p>
      </dgm:t>
    </dgm:pt>
    <dgm:pt modelId="{F7316CB7-A24D-4CF5-B757-956A10F5FCB4}">
      <dgm:prSet phldrT="[Text]"/>
      <dgm:spPr/>
      <dgm:t>
        <a:bodyPr/>
        <a:lstStyle/>
        <a:p>
          <a:r>
            <a:rPr lang="en-US" dirty="0">
              <a:latin typeface="Baskerville Old Face" panose="02020602080505020303" pitchFamily="18" charset="0"/>
            </a:rPr>
            <a:t>Promotional Strategies </a:t>
          </a:r>
        </a:p>
      </dgm:t>
    </dgm:pt>
    <dgm:pt modelId="{744E1334-46A5-4CAF-ABC8-AF1C948992C0}" type="sibTrans" cxnId="{E7C6E8CA-E7B6-4580-B960-D10B7E7C6EAD}">
      <dgm:prSet/>
      <dgm:spPr/>
      <dgm:t>
        <a:bodyPr/>
        <a:lstStyle/>
        <a:p>
          <a:endParaRPr lang="en-US"/>
        </a:p>
      </dgm:t>
    </dgm:pt>
    <dgm:pt modelId="{73075717-8D43-4592-A3F1-1CFBDC795ABF}" type="parTrans" cxnId="{E7C6E8CA-E7B6-4580-B960-D10B7E7C6EAD}">
      <dgm:prSet/>
      <dgm:spPr/>
      <dgm:t>
        <a:bodyPr/>
        <a:lstStyle/>
        <a:p>
          <a:endParaRPr lang="en-US"/>
        </a:p>
      </dgm:t>
    </dgm:pt>
    <dgm:pt modelId="{D01E34B7-4702-49AA-BEFF-87E804FD3669}" type="pres">
      <dgm:prSet presAssocID="{E72029A3-F626-4B14-86E6-480DAB0B54BB}" presName="linear" presStyleCnt="0">
        <dgm:presLayoutVars>
          <dgm:dir/>
          <dgm:animLvl val="lvl"/>
          <dgm:resizeHandles val="exact"/>
        </dgm:presLayoutVars>
      </dgm:prSet>
      <dgm:spPr/>
    </dgm:pt>
    <dgm:pt modelId="{A0799891-6A95-4309-A79C-8EC17AE87314}" type="pres">
      <dgm:prSet presAssocID="{F1B83070-8D9B-4D4A-AA8F-6BA713DBFE7F}" presName="parentLin" presStyleCnt="0"/>
      <dgm:spPr/>
    </dgm:pt>
    <dgm:pt modelId="{405D3B4C-E37D-4736-A244-3454C7EE9E62}" type="pres">
      <dgm:prSet presAssocID="{F1B83070-8D9B-4D4A-AA8F-6BA713DBFE7F}" presName="parentLeftMargin" presStyleLbl="node1" presStyleIdx="0" presStyleCnt="2"/>
      <dgm:spPr/>
    </dgm:pt>
    <dgm:pt modelId="{7C19AD0F-E308-450C-9482-928F415E20F6}" type="pres">
      <dgm:prSet presAssocID="{F1B83070-8D9B-4D4A-AA8F-6BA713DBFE7F}" presName="parentText" presStyleLbl="node1" presStyleIdx="0" presStyleCnt="2">
        <dgm:presLayoutVars>
          <dgm:chMax val="0"/>
          <dgm:bulletEnabled val="1"/>
        </dgm:presLayoutVars>
      </dgm:prSet>
      <dgm:spPr/>
    </dgm:pt>
    <dgm:pt modelId="{042A57CE-7E18-4D49-8D05-CE2F333BD9F2}" type="pres">
      <dgm:prSet presAssocID="{F1B83070-8D9B-4D4A-AA8F-6BA713DBFE7F}" presName="negativeSpace" presStyleCnt="0"/>
      <dgm:spPr/>
    </dgm:pt>
    <dgm:pt modelId="{1D9E6FD7-1E17-4787-87CC-1B9DB7FDD64E}" type="pres">
      <dgm:prSet presAssocID="{F1B83070-8D9B-4D4A-AA8F-6BA713DBFE7F}" presName="childText" presStyleLbl="conFgAcc1" presStyleIdx="0" presStyleCnt="2">
        <dgm:presLayoutVars>
          <dgm:bulletEnabled val="1"/>
        </dgm:presLayoutVars>
      </dgm:prSet>
      <dgm:spPr/>
    </dgm:pt>
    <dgm:pt modelId="{1A05B102-6C55-46B7-92E5-A68858771555}" type="pres">
      <dgm:prSet presAssocID="{4CEFAE13-045D-4A5B-9797-2BA142B11C77}" presName="spaceBetweenRectangles" presStyleCnt="0"/>
      <dgm:spPr/>
    </dgm:pt>
    <dgm:pt modelId="{B50D6A24-BA7C-4E64-900E-E7129982DCB5}" type="pres">
      <dgm:prSet presAssocID="{F7316CB7-A24D-4CF5-B757-956A10F5FCB4}" presName="parentLin" presStyleCnt="0"/>
      <dgm:spPr/>
    </dgm:pt>
    <dgm:pt modelId="{60D4B6E8-DADD-4AC1-AB4E-8F2D88E97FEE}" type="pres">
      <dgm:prSet presAssocID="{F7316CB7-A24D-4CF5-B757-956A10F5FCB4}" presName="parentLeftMargin" presStyleLbl="node1" presStyleIdx="0" presStyleCnt="2"/>
      <dgm:spPr/>
    </dgm:pt>
    <dgm:pt modelId="{F04D22FD-24AF-4FEB-B313-736E32B16D9F}" type="pres">
      <dgm:prSet presAssocID="{F7316CB7-A24D-4CF5-B757-956A10F5FCB4}" presName="parentText" presStyleLbl="node1" presStyleIdx="1" presStyleCnt="2">
        <dgm:presLayoutVars>
          <dgm:chMax val="0"/>
          <dgm:bulletEnabled val="1"/>
        </dgm:presLayoutVars>
      </dgm:prSet>
      <dgm:spPr/>
    </dgm:pt>
    <dgm:pt modelId="{A16E6A82-E973-410A-BCB7-48C3DE399113}" type="pres">
      <dgm:prSet presAssocID="{F7316CB7-A24D-4CF5-B757-956A10F5FCB4}" presName="negativeSpace" presStyleCnt="0"/>
      <dgm:spPr/>
    </dgm:pt>
    <dgm:pt modelId="{E4B38606-D5C2-47E8-A763-2EFD7A749A67}" type="pres">
      <dgm:prSet presAssocID="{F7316CB7-A24D-4CF5-B757-956A10F5FCB4}" presName="childText" presStyleLbl="conFgAcc1" presStyleIdx="1" presStyleCnt="2">
        <dgm:presLayoutVars>
          <dgm:bulletEnabled val="1"/>
        </dgm:presLayoutVars>
      </dgm:prSet>
      <dgm:spPr/>
    </dgm:pt>
  </dgm:ptLst>
  <dgm:cxnLst>
    <dgm:cxn modelId="{99F69644-CB38-4809-893C-AD1C8C5B16AE}" type="presOf" srcId="{E72029A3-F626-4B14-86E6-480DAB0B54BB}" destId="{D01E34B7-4702-49AA-BEFF-87E804FD3669}" srcOrd="0" destOrd="0" presId="urn:microsoft.com/office/officeart/2005/8/layout/list1"/>
    <dgm:cxn modelId="{0536DC3F-EFEF-4A19-AFC4-198E04A78AA8}" srcId="{E72029A3-F626-4B14-86E6-480DAB0B54BB}" destId="{F1B83070-8D9B-4D4A-AA8F-6BA713DBFE7F}" srcOrd="0" destOrd="0" parTransId="{06151CC8-453F-48F7-9B48-19BBF191F47C}" sibTransId="{4CEFAE13-045D-4A5B-9797-2BA142B11C77}"/>
    <dgm:cxn modelId="{20B80C89-9C42-432C-96A9-DC8E08A4B09F}" type="presOf" srcId="{F7316CB7-A24D-4CF5-B757-956A10F5FCB4}" destId="{60D4B6E8-DADD-4AC1-AB4E-8F2D88E97FEE}" srcOrd="0" destOrd="0" presId="urn:microsoft.com/office/officeart/2005/8/layout/list1"/>
    <dgm:cxn modelId="{A5FD6679-7797-4B19-82AB-8DCBC1B54698}" type="presOf" srcId="{F1B83070-8D9B-4D4A-AA8F-6BA713DBFE7F}" destId="{7C19AD0F-E308-450C-9482-928F415E20F6}" srcOrd="1" destOrd="0" presId="urn:microsoft.com/office/officeart/2005/8/layout/list1"/>
    <dgm:cxn modelId="{4178050E-407A-42F3-8D7C-8C9E25579A4D}" type="presOf" srcId="{F7316CB7-A24D-4CF5-B757-956A10F5FCB4}" destId="{F04D22FD-24AF-4FEB-B313-736E32B16D9F}" srcOrd="1" destOrd="0" presId="urn:microsoft.com/office/officeart/2005/8/layout/list1"/>
    <dgm:cxn modelId="{E7C6E8CA-E7B6-4580-B960-D10B7E7C6EAD}" srcId="{E72029A3-F626-4B14-86E6-480DAB0B54BB}" destId="{F7316CB7-A24D-4CF5-B757-956A10F5FCB4}" srcOrd="1" destOrd="0" parTransId="{73075717-8D43-4592-A3F1-1CFBDC795ABF}" sibTransId="{744E1334-46A5-4CAF-ABC8-AF1C948992C0}"/>
    <dgm:cxn modelId="{C7764EBB-9635-4D65-AA3C-A7EDF8FB8903}" type="presOf" srcId="{F1B83070-8D9B-4D4A-AA8F-6BA713DBFE7F}" destId="{405D3B4C-E37D-4736-A244-3454C7EE9E62}" srcOrd="0" destOrd="0" presId="urn:microsoft.com/office/officeart/2005/8/layout/list1"/>
    <dgm:cxn modelId="{4E55C6DE-76A4-4A6A-A6F6-8EDDF1F8C396}" type="presParOf" srcId="{D01E34B7-4702-49AA-BEFF-87E804FD3669}" destId="{A0799891-6A95-4309-A79C-8EC17AE87314}" srcOrd="0" destOrd="0" presId="urn:microsoft.com/office/officeart/2005/8/layout/list1"/>
    <dgm:cxn modelId="{538FB45A-C9EE-4829-8828-B8423541C539}" type="presParOf" srcId="{A0799891-6A95-4309-A79C-8EC17AE87314}" destId="{405D3B4C-E37D-4736-A244-3454C7EE9E62}" srcOrd="0" destOrd="0" presId="urn:microsoft.com/office/officeart/2005/8/layout/list1"/>
    <dgm:cxn modelId="{63841505-0D3A-4665-847E-3FA87A7CFB2E}" type="presParOf" srcId="{A0799891-6A95-4309-A79C-8EC17AE87314}" destId="{7C19AD0F-E308-450C-9482-928F415E20F6}" srcOrd="1" destOrd="0" presId="urn:microsoft.com/office/officeart/2005/8/layout/list1"/>
    <dgm:cxn modelId="{93611EE2-9AD8-4A57-9939-6223F4799048}" type="presParOf" srcId="{D01E34B7-4702-49AA-BEFF-87E804FD3669}" destId="{042A57CE-7E18-4D49-8D05-CE2F333BD9F2}" srcOrd="1" destOrd="0" presId="urn:microsoft.com/office/officeart/2005/8/layout/list1"/>
    <dgm:cxn modelId="{7D564FB5-488A-42BF-BF8C-BF0003D65F63}" type="presParOf" srcId="{D01E34B7-4702-49AA-BEFF-87E804FD3669}" destId="{1D9E6FD7-1E17-4787-87CC-1B9DB7FDD64E}" srcOrd="2" destOrd="0" presId="urn:microsoft.com/office/officeart/2005/8/layout/list1"/>
    <dgm:cxn modelId="{AD277753-505A-4CA7-8BE6-F89C00593A61}" type="presParOf" srcId="{D01E34B7-4702-49AA-BEFF-87E804FD3669}" destId="{1A05B102-6C55-46B7-92E5-A68858771555}" srcOrd="3" destOrd="0" presId="urn:microsoft.com/office/officeart/2005/8/layout/list1"/>
    <dgm:cxn modelId="{EB3F698A-48A1-494E-B5EB-8F30E148F229}" type="presParOf" srcId="{D01E34B7-4702-49AA-BEFF-87E804FD3669}" destId="{B50D6A24-BA7C-4E64-900E-E7129982DCB5}" srcOrd="4" destOrd="0" presId="urn:microsoft.com/office/officeart/2005/8/layout/list1"/>
    <dgm:cxn modelId="{5CD3F76A-E23B-4B75-B951-2498E4E21F5D}" type="presParOf" srcId="{B50D6A24-BA7C-4E64-900E-E7129982DCB5}" destId="{60D4B6E8-DADD-4AC1-AB4E-8F2D88E97FEE}" srcOrd="0" destOrd="0" presId="urn:microsoft.com/office/officeart/2005/8/layout/list1"/>
    <dgm:cxn modelId="{F8F60116-EA3C-42DA-8B26-BF304CF34664}" type="presParOf" srcId="{B50D6A24-BA7C-4E64-900E-E7129982DCB5}" destId="{F04D22FD-24AF-4FEB-B313-736E32B16D9F}" srcOrd="1" destOrd="0" presId="urn:microsoft.com/office/officeart/2005/8/layout/list1"/>
    <dgm:cxn modelId="{904F215D-4E98-4260-B484-6472A284AFDF}" type="presParOf" srcId="{D01E34B7-4702-49AA-BEFF-87E804FD3669}" destId="{A16E6A82-E973-410A-BCB7-48C3DE399113}" srcOrd="5" destOrd="0" presId="urn:microsoft.com/office/officeart/2005/8/layout/list1"/>
    <dgm:cxn modelId="{2283E0FE-7E92-40A1-9B92-61C3D4A74DFD}" type="presParOf" srcId="{D01E34B7-4702-49AA-BEFF-87E804FD3669}" destId="{E4B38606-D5C2-47E8-A763-2EFD7A749A6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CA001B-CA66-40C0-BA93-F284B4A9220C}" type="doc">
      <dgm:prSet loTypeId="urn:microsoft.com/office/officeart/2005/8/layout/vList3" loCatId="picture" qsTypeId="urn:microsoft.com/office/officeart/2005/8/quickstyle/3d1" qsCatId="3D" csTypeId="urn:microsoft.com/office/officeart/2005/8/colors/colorful3" csCatId="colorful" phldr="1"/>
      <dgm:spPr/>
    </dgm:pt>
    <dgm:pt modelId="{B715B00B-7BC6-437C-8E47-BCBD616AD0A6}">
      <dgm:prSet phldrT="[Text]"/>
      <dgm:spPr/>
      <dgm:t>
        <a:bodyPr/>
        <a:lstStyle/>
        <a:p>
          <a:r>
            <a:rPr lang="en-US" dirty="0"/>
            <a:t>Market Penetration</a:t>
          </a:r>
        </a:p>
        <a:p>
          <a:r>
            <a:rPr lang="en-US" dirty="0"/>
            <a:t>Attaining more of the market  </a:t>
          </a:r>
        </a:p>
      </dgm:t>
    </dgm:pt>
    <dgm:pt modelId="{6B6A17FA-EBC1-45B3-8C31-60849D1F6E0A}" type="parTrans" cxnId="{5C9F5AF5-A00B-4372-A4A0-B694BB137CCD}">
      <dgm:prSet/>
      <dgm:spPr/>
      <dgm:t>
        <a:bodyPr/>
        <a:lstStyle/>
        <a:p>
          <a:endParaRPr lang="en-US"/>
        </a:p>
      </dgm:t>
    </dgm:pt>
    <dgm:pt modelId="{879C6A9E-3B2D-427E-A444-CDBDE2F5BD6B}" type="sibTrans" cxnId="{5C9F5AF5-A00B-4372-A4A0-B694BB137CCD}">
      <dgm:prSet/>
      <dgm:spPr/>
      <dgm:t>
        <a:bodyPr/>
        <a:lstStyle/>
        <a:p>
          <a:endParaRPr lang="en-US"/>
        </a:p>
      </dgm:t>
    </dgm:pt>
    <dgm:pt modelId="{33FA557C-AB8D-4B5C-AC58-FA0BF44468D8}">
      <dgm:prSet phldrT="[Text]"/>
      <dgm:spPr/>
      <dgm:t>
        <a:bodyPr/>
        <a:lstStyle/>
        <a:p>
          <a:r>
            <a:rPr lang="en-US" dirty="0"/>
            <a:t>Market Development </a:t>
          </a:r>
        </a:p>
        <a:p>
          <a:r>
            <a:rPr lang="en-US" dirty="0"/>
            <a:t>Trends</a:t>
          </a:r>
        </a:p>
      </dgm:t>
    </dgm:pt>
    <dgm:pt modelId="{6EF10FBC-3729-4F4B-8CBD-B4FB30DDE5B0}" type="parTrans" cxnId="{ED644E8C-2635-40DD-93FC-BCCEB15097C6}">
      <dgm:prSet/>
      <dgm:spPr/>
      <dgm:t>
        <a:bodyPr/>
        <a:lstStyle/>
        <a:p>
          <a:endParaRPr lang="en-US"/>
        </a:p>
      </dgm:t>
    </dgm:pt>
    <dgm:pt modelId="{129A1A3D-AD43-4B86-A2DD-03E6D5BF1594}" type="sibTrans" cxnId="{ED644E8C-2635-40DD-93FC-BCCEB15097C6}">
      <dgm:prSet/>
      <dgm:spPr/>
      <dgm:t>
        <a:bodyPr/>
        <a:lstStyle/>
        <a:p>
          <a:endParaRPr lang="en-US"/>
        </a:p>
      </dgm:t>
    </dgm:pt>
    <dgm:pt modelId="{24866183-3E5F-4591-B1C9-D057B24262FD}">
      <dgm:prSet phldrT="[Text]"/>
      <dgm:spPr/>
      <dgm:t>
        <a:bodyPr/>
        <a:lstStyle/>
        <a:p>
          <a:r>
            <a:rPr lang="en-US" dirty="0"/>
            <a:t>Diversification Strategy </a:t>
          </a:r>
        </a:p>
        <a:p>
          <a:r>
            <a:rPr lang="en-US" dirty="0"/>
            <a:t>Stakeholders </a:t>
          </a:r>
        </a:p>
      </dgm:t>
    </dgm:pt>
    <dgm:pt modelId="{8E500CA3-AACD-4745-A930-FE55063613EA}" type="parTrans" cxnId="{38F81FAB-1031-4C6A-9AF4-C23D3A7D72B8}">
      <dgm:prSet/>
      <dgm:spPr/>
      <dgm:t>
        <a:bodyPr/>
        <a:lstStyle/>
        <a:p>
          <a:endParaRPr lang="en-US"/>
        </a:p>
      </dgm:t>
    </dgm:pt>
    <dgm:pt modelId="{66D61A63-0241-4AEF-BF75-E336F5EFBCD5}" type="sibTrans" cxnId="{38F81FAB-1031-4C6A-9AF4-C23D3A7D72B8}">
      <dgm:prSet/>
      <dgm:spPr/>
      <dgm:t>
        <a:bodyPr/>
        <a:lstStyle/>
        <a:p>
          <a:endParaRPr lang="en-US"/>
        </a:p>
      </dgm:t>
    </dgm:pt>
    <dgm:pt modelId="{93182D33-342E-4BD3-B8D3-981E785DBA00}">
      <dgm:prSet phldrT="[Text]"/>
      <dgm:spPr/>
      <dgm:t>
        <a:bodyPr/>
        <a:lstStyle/>
        <a:p>
          <a:r>
            <a:rPr lang="en-US" dirty="0"/>
            <a:t>Price</a:t>
          </a:r>
        </a:p>
        <a:p>
          <a:r>
            <a:rPr lang="en-US" dirty="0"/>
            <a:t>Based on competitors  </a:t>
          </a:r>
        </a:p>
      </dgm:t>
    </dgm:pt>
    <dgm:pt modelId="{99BBD40E-0C0B-4CD3-AF82-85A1B771ACAE}" type="parTrans" cxnId="{F847F0B8-9D8A-4CD8-88E1-412CD4CF2AB3}">
      <dgm:prSet/>
      <dgm:spPr/>
      <dgm:t>
        <a:bodyPr/>
        <a:lstStyle/>
        <a:p>
          <a:endParaRPr lang="en-US"/>
        </a:p>
      </dgm:t>
    </dgm:pt>
    <dgm:pt modelId="{B84523D3-6F4A-4890-AFED-550EB35FD4A0}" type="sibTrans" cxnId="{F847F0B8-9D8A-4CD8-88E1-412CD4CF2AB3}">
      <dgm:prSet/>
      <dgm:spPr/>
      <dgm:t>
        <a:bodyPr/>
        <a:lstStyle/>
        <a:p>
          <a:endParaRPr lang="en-US"/>
        </a:p>
      </dgm:t>
    </dgm:pt>
    <dgm:pt modelId="{90AE1D59-CE12-4271-8086-AFFD5BEE7B8A}">
      <dgm:prSet phldrT="[Text]"/>
      <dgm:spPr/>
      <dgm:t>
        <a:bodyPr/>
        <a:lstStyle/>
        <a:p>
          <a:r>
            <a:rPr lang="en-US" dirty="0"/>
            <a:t>Place </a:t>
          </a:r>
        </a:p>
        <a:p>
          <a:r>
            <a:rPr lang="en-US" dirty="0"/>
            <a:t>Eight locations around the world </a:t>
          </a:r>
        </a:p>
      </dgm:t>
    </dgm:pt>
    <dgm:pt modelId="{EE1DA85F-4FC7-4240-AFC8-CDFEDB70994C}" type="parTrans" cxnId="{2246C878-D72C-444C-8FAC-F0595AC44DCF}">
      <dgm:prSet/>
      <dgm:spPr/>
      <dgm:t>
        <a:bodyPr/>
        <a:lstStyle/>
        <a:p>
          <a:endParaRPr lang="en-US"/>
        </a:p>
      </dgm:t>
    </dgm:pt>
    <dgm:pt modelId="{DD7FDE9A-E539-49EB-A79B-530F12983E8B}" type="sibTrans" cxnId="{2246C878-D72C-444C-8FAC-F0595AC44DCF}">
      <dgm:prSet/>
      <dgm:spPr/>
      <dgm:t>
        <a:bodyPr/>
        <a:lstStyle/>
        <a:p>
          <a:endParaRPr lang="en-US"/>
        </a:p>
      </dgm:t>
    </dgm:pt>
    <dgm:pt modelId="{401632D4-2E7C-4835-8A54-79FBD402CDF2}" type="pres">
      <dgm:prSet presAssocID="{34CA001B-CA66-40C0-BA93-F284B4A9220C}" presName="linearFlow" presStyleCnt="0">
        <dgm:presLayoutVars>
          <dgm:dir/>
          <dgm:resizeHandles val="exact"/>
        </dgm:presLayoutVars>
      </dgm:prSet>
      <dgm:spPr/>
    </dgm:pt>
    <dgm:pt modelId="{86AB6C89-2213-4553-9DB5-CDDCD20D49D3}" type="pres">
      <dgm:prSet presAssocID="{B715B00B-7BC6-437C-8E47-BCBD616AD0A6}" presName="composite" presStyleCnt="0"/>
      <dgm:spPr/>
    </dgm:pt>
    <dgm:pt modelId="{4178A3D9-B5FC-4483-8FB0-1650173C0A25}" type="pres">
      <dgm:prSet presAssocID="{B715B00B-7BC6-437C-8E47-BCBD616AD0A6}"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D0950825-AE55-4A95-A599-F9F837B6A9E1}" type="pres">
      <dgm:prSet presAssocID="{B715B00B-7BC6-437C-8E47-BCBD616AD0A6}" presName="txShp" presStyleLbl="node1" presStyleIdx="0" presStyleCnt="5">
        <dgm:presLayoutVars>
          <dgm:bulletEnabled val="1"/>
        </dgm:presLayoutVars>
      </dgm:prSet>
      <dgm:spPr/>
    </dgm:pt>
    <dgm:pt modelId="{F8FA2B86-B463-4495-831E-45B8EB7529EC}" type="pres">
      <dgm:prSet presAssocID="{879C6A9E-3B2D-427E-A444-CDBDE2F5BD6B}" presName="spacing" presStyleCnt="0"/>
      <dgm:spPr/>
    </dgm:pt>
    <dgm:pt modelId="{C0FFF62F-9B51-4D55-8473-385BD7654C52}" type="pres">
      <dgm:prSet presAssocID="{33FA557C-AB8D-4B5C-AC58-FA0BF44468D8}" presName="composite" presStyleCnt="0"/>
      <dgm:spPr/>
    </dgm:pt>
    <dgm:pt modelId="{D7FB84D0-5F13-4224-81AD-F1CF945A62B7}" type="pres">
      <dgm:prSet presAssocID="{33FA557C-AB8D-4B5C-AC58-FA0BF44468D8}"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EAED7B17-ECA7-4CDB-8D27-EF04822ED327}" type="pres">
      <dgm:prSet presAssocID="{33FA557C-AB8D-4B5C-AC58-FA0BF44468D8}" presName="txShp" presStyleLbl="node1" presStyleIdx="1" presStyleCnt="5">
        <dgm:presLayoutVars>
          <dgm:bulletEnabled val="1"/>
        </dgm:presLayoutVars>
      </dgm:prSet>
      <dgm:spPr/>
    </dgm:pt>
    <dgm:pt modelId="{72BA7695-F2AC-4BA1-B368-548F7F74CB56}" type="pres">
      <dgm:prSet presAssocID="{129A1A3D-AD43-4B86-A2DD-03E6D5BF1594}" presName="spacing" presStyleCnt="0"/>
      <dgm:spPr/>
    </dgm:pt>
    <dgm:pt modelId="{F445036A-6F41-44CF-A3A4-1032AB6646FB}" type="pres">
      <dgm:prSet presAssocID="{24866183-3E5F-4591-B1C9-D057B24262FD}" presName="composite" presStyleCnt="0"/>
      <dgm:spPr/>
    </dgm:pt>
    <dgm:pt modelId="{8D36CD29-6336-4701-895F-8F42EA9FCE76}" type="pres">
      <dgm:prSet presAssocID="{24866183-3E5F-4591-B1C9-D057B24262FD}"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DD8E2F5-FC81-4DB4-A868-E1C1186102F0}" type="pres">
      <dgm:prSet presAssocID="{24866183-3E5F-4591-B1C9-D057B24262FD}" presName="txShp" presStyleLbl="node1" presStyleIdx="2" presStyleCnt="5">
        <dgm:presLayoutVars>
          <dgm:bulletEnabled val="1"/>
        </dgm:presLayoutVars>
      </dgm:prSet>
      <dgm:spPr/>
    </dgm:pt>
    <dgm:pt modelId="{AD638FED-FC80-4846-B2BA-95BCD4EAD283}" type="pres">
      <dgm:prSet presAssocID="{66D61A63-0241-4AEF-BF75-E336F5EFBCD5}" presName="spacing" presStyleCnt="0"/>
      <dgm:spPr/>
    </dgm:pt>
    <dgm:pt modelId="{A4082160-6153-4290-8C17-970BCB2CA847}" type="pres">
      <dgm:prSet presAssocID="{93182D33-342E-4BD3-B8D3-981E785DBA00}" presName="composite" presStyleCnt="0"/>
      <dgm:spPr/>
    </dgm:pt>
    <dgm:pt modelId="{F519FC60-7834-43ED-967C-15C5C1A68DE9}" type="pres">
      <dgm:prSet presAssocID="{93182D33-342E-4BD3-B8D3-981E785DBA00}"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pt>
    <dgm:pt modelId="{A5FC5D4A-96DD-4FF0-BD38-1D1184B3969B}" type="pres">
      <dgm:prSet presAssocID="{93182D33-342E-4BD3-B8D3-981E785DBA00}" presName="txShp" presStyleLbl="node1" presStyleIdx="3" presStyleCnt="5">
        <dgm:presLayoutVars>
          <dgm:bulletEnabled val="1"/>
        </dgm:presLayoutVars>
      </dgm:prSet>
      <dgm:spPr/>
    </dgm:pt>
    <dgm:pt modelId="{6ADAADF3-6816-448E-B3A1-C64142E41CCB}" type="pres">
      <dgm:prSet presAssocID="{B84523D3-6F4A-4890-AFED-550EB35FD4A0}" presName="spacing" presStyleCnt="0"/>
      <dgm:spPr/>
    </dgm:pt>
    <dgm:pt modelId="{0DCA0FF8-6C20-4BA7-8949-62F780735B61}" type="pres">
      <dgm:prSet presAssocID="{90AE1D59-CE12-4271-8086-AFFD5BEE7B8A}" presName="composite" presStyleCnt="0"/>
      <dgm:spPr/>
    </dgm:pt>
    <dgm:pt modelId="{5051278F-42BC-47EE-A8BD-1464FE6F5236}" type="pres">
      <dgm:prSet presAssocID="{90AE1D59-CE12-4271-8086-AFFD5BEE7B8A}"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 modelId="{A1FB34D3-133D-4E76-A8D6-04D4174464C2}" type="pres">
      <dgm:prSet presAssocID="{90AE1D59-CE12-4271-8086-AFFD5BEE7B8A}" presName="txShp" presStyleLbl="node1" presStyleIdx="4" presStyleCnt="5">
        <dgm:presLayoutVars>
          <dgm:bulletEnabled val="1"/>
        </dgm:presLayoutVars>
      </dgm:prSet>
      <dgm:spPr/>
    </dgm:pt>
  </dgm:ptLst>
  <dgm:cxnLst>
    <dgm:cxn modelId="{F847F0B8-9D8A-4CD8-88E1-412CD4CF2AB3}" srcId="{34CA001B-CA66-40C0-BA93-F284B4A9220C}" destId="{93182D33-342E-4BD3-B8D3-981E785DBA00}" srcOrd="3" destOrd="0" parTransId="{99BBD40E-0C0B-4CD3-AF82-85A1B771ACAE}" sibTransId="{B84523D3-6F4A-4890-AFED-550EB35FD4A0}"/>
    <dgm:cxn modelId="{1D67FEF8-38E9-4066-A2A7-650695361614}" type="presOf" srcId="{33FA557C-AB8D-4B5C-AC58-FA0BF44468D8}" destId="{EAED7B17-ECA7-4CDB-8D27-EF04822ED327}" srcOrd="0" destOrd="0" presId="urn:microsoft.com/office/officeart/2005/8/layout/vList3"/>
    <dgm:cxn modelId="{C16C9929-5F49-44EB-94DD-F4D8A8EA3349}" type="presOf" srcId="{90AE1D59-CE12-4271-8086-AFFD5BEE7B8A}" destId="{A1FB34D3-133D-4E76-A8D6-04D4174464C2}" srcOrd="0" destOrd="0" presId="urn:microsoft.com/office/officeart/2005/8/layout/vList3"/>
    <dgm:cxn modelId="{ED644E8C-2635-40DD-93FC-BCCEB15097C6}" srcId="{34CA001B-CA66-40C0-BA93-F284B4A9220C}" destId="{33FA557C-AB8D-4B5C-AC58-FA0BF44468D8}" srcOrd="1" destOrd="0" parTransId="{6EF10FBC-3729-4F4B-8CBD-B4FB30DDE5B0}" sibTransId="{129A1A3D-AD43-4B86-A2DD-03E6D5BF1594}"/>
    <dgm:cxn modelId="{17E5C654-4A43-41BC-83F3-3391E028231C}" type="presOf" srcId="{34CA001B-CA66-40C0-BA93-F284B4A9220C}" destId="{401632D4-2E7C-4835-8A54-79FBD402CDF2}" srcOrd="0" destOrd="0" presId="urn:microsoft.com/office/officeart/2005/8/layout/vList3"/>
    <dgm:cxn modelId="{38652D3D-4F63-45F6-8A65-2A4DC4247B3E}" type="presOf" srcId="{93182D33-342E-4BD3-B8D3-981E785DBA00}" destId="{A5FC5D4A-96DD-4FF0-BD38-1D1184B3969B}" srcOrd="0" destOrd="0" presId="urn:microsoft.com/office/officeart/2005/8/layout/vList3"/>
    <dgm:cxn modelId="{2246C878-D72C-444C-8FAC-F0595AC44DCF}" srcId="{34CA001B-CA66-40C0-BA93-F284B4A9220C}" destId="{90AE1D59-CE12-4271-8086-AFFD5BEE7B8A}" srcOrd="4" destOrd="0" parTransId="{EE1DA85F-4FC7-4240-AFC8-CDFEDB70994C}" sibTransId="{DD7FDE9A-E539-49EB-A79B-530F12983E8B}"/>
    <dgm:cxn modelId="{DECD310B-CB54-410C-A94E-47EC03E5BB00}" type="presOf" srcId="{B715B00B-7BC6-437C-8E47-BCBD616AD0A6}" destId="{D0950825-AE55-4A95-A599-F9F837B6A9E1}" srcOrd="0" destOrd="0" presId="urn:microsoft.com/office/officeart/2005/8/layout/vList3"/>
    <dgm:cxn modelId="{08DC0409-1313-47D9-B912-5754FD717DC3}" type="presOf" srcId="{24866183-3E5F-4591-B1C9-D057B24262FD}" destId="{CDD8E2F5-FC81-4DB4-A868-E1C1186102F0}" srcOrd="0" destOrd="0" presId="urn:microsoft.com/office/officeart/2005/8/layout/vList3"/>
    <dgm:cxn modelId="{38F81FAB-1031-4C6A-9AF4-C23D3A7D72B8}" srcId="{34CA001B-CA66-40C0-BA93-F284B4A9220C}" destId="{24866183-3E5F-4591-B1C9-D057B24262FD}" srcOrd="2" destOrd="0" parTransId="{8E500CA3-AACD-4745-A930-FE55063613EA}" sibTransId="{66D61A63-0241-4AEF-BF75-E336F5EFBCD5}"/>
    <dgm:cxn modelId="{5C9F5AF5-A00B-4372-A4A0-B694BB137CCD}" srcId="{34CA001B-CA66-40C0-BA93-F284B4A9220C}" destId="{B715B00B-7BC6-437C-8E47-BCBD616AD0A6}" srcOrd="0" destOrd="0" parTransId="{6B6A17FA-EBC1-45B3-8C31-60849D1F6E0A}" sibTransId="{879C6A9E-3B2D-427E-A444-CDBDE2F5BD6B}"/>
    <dgm:cxn modelId="{F8F259BF-C465-464F-8F3E-664EC29E8BF6}" type="presParOf" srcId="{401632D4-2E7C-4835-8A54-79FBD402CDF2}" destId="{86AB6C89-2213-4553-9DB5-CDDCD20D49D3}" srcOrd="0" destOrd="0" presId="urn:microsoft.com/office/officeart/2005/8/layout/vList3"/>
    <dgm:cxn modelId="{7572A544-92E1-4103-A38C-17381737BF10}" type="presParOf" srcId="{86AB6C89-2213-4553-9DB5-CDDCD20D49D3}" destId="{4178A3D9-B5FC-4483-8FB0-1650173C0A25}" srcOrd="0" destOrd="0" presId="urn:microsoft.com/office/officeart/2005/8/layout/vList3"/>
    <dgm:cxn modelId="{E01627C9-E44E-4F2E-8A66-EDC9D330DDE8}" type="presParOf" srcId="{86AB6C89-2213-4553-9DB5-CDDCD20D49D3}" destId="{D0950825-AE55-4A95-A599-F9F837B6A9E1}" srcOrd="1" destOrd="0" presId="urn:microsoft.com/office/officeart/2005/8/layout/vList3"/>
    <dgm:cxn modelId="{DBA13896-DDAE-471E-9309-E8BF49765FAC}" type="presParOf" srcId="{401632D4-2E7C-4835-8A54-79FBD402CDF2}" destId="{F8FA2B86-B463-4495-831E-45B8EB7529EC}" srcOrd="1" destOrd="0" presId="urn:microsoft.com/office/officeart/2005/8/layout/vList3"/>
    <dgm:cxn modelId="{F7BE05AE-E9C5-472E-ADAF-213688B5D8C0}" type="presParOf" srcId="{401632D4-2E7C-4835-8A54-79FBD402CDF2}" destId="{C0FFF62F-9B51-4D55-8473-385BD7654C52}" srcOrd="2" destOrd="0" presId="urn:microsoft.com/office/officeart/2005/8/layout/vList3"/>
    <dgm:cxn modelId="{1F2D1C24-4EE1-426A-87E2-ED376FBF55C4}" type="presParOf" srcId="{C0FFF62F-9B51-4D55-8473-385BD7654C52}" destId="{D7FB84D0-5F13-4224-81AD-F1CF945A62B7}" srcOrd="0" destOrd="0" presId="urn:microsoft.com/office/officeart/2005/8/layout/vList3"/>
    <dgm:cxn modelId="{616AFA44-0F5D-4E3E-A590-391B4654207E}" type="presParOf" srcId="{C0FFF62F-9B51-4D55-8473-385BD7654C52}" destId="{EAED7B17-ECA7-4CDB-8D27-EF04822ED327}" srcOrd="1" destOrd="0" presId="urn:microsoft.com/office/officeart/2005/8/layout/vList3"/>
    <dgm:cxn modelId="{91952BE3-2F0E-4E7F-B7A9-6DEA7D917879}" type="presParOf" srcId="{401632D4-2E7C-4835-8A54-79FBD402CDF2}" destId="{72BA7695-F2AC-4BA1-B368-548F7F74CB56}" srcOrd="3" destOrd="0" presId="urn:microsoft.com/office/officeart/2005/8/layout/vList3"/>
    <dgm:cxn modelId="{0ABBA609-0FAB-49A4-ABE0-7A5CD2E6473E}" type="presParOf" srcId="{401632D4-2E7C-4835-8A54-79FBD402CDF2}" destId="{F445036A-6F41-44CF-A3A4-1032AB6646FB}" srcOrd="4" destOrd="0" presId="urn:microsoft.com/office/officeart/2005/8/layout/vList3"/>
    <dgm:cxn modelId="{B430C43C-1AEF-4B8D-922B-9F6670DFA618}" type="presParOf" srcId="{F445036A-6F41-44CF-A3A4-1032AB6646FB}" destId="{8D36CD29-6336-4701-895F-8F42EA9FCE76}" srcOrd="0" destOrd="0" presId="urn:microsoft.com/office/officeart/2005/8/layout/vList3"/>
    <dgm:cxn modelId="{D31C3C53-F6C0-406A-9820-3A3A3E583635}" type="presParOf" srcId="{F445036A-6F41-44CF-A3A4-1032AB6646FB}" destId="{CDD8E2F5-FC81-4DB4-A868-E1C1186102F0}" srcOrd="1" destOrd="0" presId="urn:microsoft.com/office/officeart/2005/8/layout/vList3"/>
    <dgm:cxn modelId="{2A5415BA-59F8-4ADC-BD54-5D6802D06ED9}" type="presParOf" srcId="{401632D4-2E7C-4835-8A54-79FBD402CDF2}" destId="{AD638FED-FC80-4846-B2BA-95BCD4EAD283}" srcOrd="5" destOrd="0" presId="urn:microsoft.com/office/officeart/2005/8/layout/vList3"/>
    <dgm:cxn modelId="{2E1EB6AF-62FD-44C9-9B4E-765CE28BBF76}" type="presParOf" srcId="{401632D4-2E7C-4835-8A54-79FBD402CDF2}" destId="{A4082160-6153-4290-8C17-970BCB2CA847}" srcOrd="6" destOrd="0" presId="urn:microsoft.com/office/officeart/2005/8/layout/vList3"/>
    <dgm:cxn modelId="{37C8EA9D-FAD4-4AEE-A25B-7C6E2BACCC7C}" type="presParOf" srcId="{A4082160-6153-4290-8C17-970BCB2CA847}" destId="{F519FC60-7834-43ED-967C-15C5C1A68DE9}" srcOrd="0" destOrd="0" presId="urn:microsoft.com/office/officeart/2005/8/layout/vList3"/>
    <dgm:cxn modelId="{2A3FADC8-1813-4C82-AF80-51DC7EE0623B}" type="presParOf" srcId="{A4082160-6153-4290-8C17-970BCB2CA847}" destId="{A5FC5D4A-96DD-4FF0-BD38-1D1184B3969B}" srcOrd="1" destOrd="0" presId="urn:microsoft.com/office/officeart/2005/8/layout/vList3"/>
    <dgm:cxn modelId="{9CBF6F7E-374B-4D69-BF9C-1955BC5E15E8}" type="presParOf" srcId="{401632D4-2E7C-4835-8A54-79FBD402CDF2}" destId="{6ADAADF3-6816-448E-B3A1-C64142E41CCB}" srcOrd="7" destOrd="0" presId="urn:microsoft.com/office/officeart/2005/8/layout/vList3"/>
    <dgm:cxn modelId="{BD439D49-B812-4414-95A7-F1E90686D3B0}" type="presParOf" srcId="{401632D4-2E7C-4835-8A54-79FBD402CDF2}" destId="{0DCA0FF8-6C20-4BA7-8949-62F780735B61}" srcOrd="8" destOrd="0" presId="urn:microsoft.com/office/officeart/2005/8/layout/vList3"/>
    <dgm:cxn modelId="{2CAE09D1-B220-496D-B73D-A4DC1F9E1458}" type="presParOf" srcId="{0DCA0FF8-6C20-4BA7-8949-62F780735B61}" destId="{5051278F-42BC-47EE-A8BD-1464FE6F5236}" srcOrd="0" destOrd="0" presId="urn:microsoft.com/office/officeart/2005/8/layout/vList3"/>
    <dgm:cxn modelId="{E603C5FE-00F8-4EC3-A98A-C79BE5CFE868}" type="presParOf" srcId="{0DCA0FF8-6C20-4BA7-8949-62F780735B61}" destId="{A1FB34D3-133D-4E76-A8D6-04D4174464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16B409-3A1B-49A5-9F40-CA84785BC6D9}" type="doc">
      <dgm:prSet loTypeId="urn:microsoft.com/office/officeart/2008/layout/AscendingPictureAccentProcess" loCatId="process" qsTypeId="urn:microsoft.com/office/officeart/2005/8/quickstyle/3d1" qsCatId="3D" csTypeId="urn:microsoft.com/office/officeart/2005/8/colors/colorful3" csCatId="colorful" phldr="1"/>
      <dgm:spPr/>
      <dgm:t>
        <a:bodyPr/>
        <a:lstStyle/>
        <a:p>
          <a:endParaRPr lang="en-US"/>
        </a:p>
      </dgm:t>
    </dgm:pt>
    <dgm:pt modelId="{B2E31BC2-FED5-4630-AD15-DAFDA4B1F0E1}">
      <dgm:prSet phldrT="[Text]"/>
      <dgm:spPr/>
      <dgm:t>
        <a:bodyPr/>
        <a:lstStyle/>
        <a:p>
          <a:r>
            <a:rPr lang="en-US" dirty="0"/>
            <a:t>The company’s promotional strategies are very fine as it let the customer follows the product through its promotional channel. The promotional channel of the company starts with electronic media, following the same on print media along with the bill boards, coupons, and sign boards. </a:t>
          </a:r>
        </a:p>
      </dgm:t>
    </dgm:pt>
    <dgm:pt modelId="{616E84F3-2FB6-4F0B-B2BD-1E95F72EB651}" type="parTrans" cxnId="{94504F76-EE79-46DB-88C4-1D4B3630A101}">
      <dgm:prSet/>
      <dgm:spPr/>
      <dgm:t>
        <a:bodyPr/>
        <a:lstStyle/>
        <a:p>
          <a:endParaRPr lang="en-US"/>
        </a:p>
      </dgm:t>
    </dgm:pt>
    <dgm:pt modelId="{9021BFB8-7C77-4E8E-BCFB-9C531885339E}" type="sibTrans" cxnId="{94504F76-EE79-46DB-88C4-1D4B3630A10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8070CF83-B3FA-4E82-8E59-A00C553A09A3}" type="pres">
      <dgm:prSet presAssocID="{2716B409-3A1B-49A5-9F40-CA84785BC6D9}" presName="Name0" presStyleCnt="0">
        <dgm:presLayoutVars>
          <dgm:chMax val="7"/>
          <dgm:chPref val="7"/>
          <dgm:dir/>
        </dgm:presLayoutVars>
      </dgm:prSet>
      <dgm:spPr/>
    </dgm:pt>
    <dgm:pt modelId="{0199CAB8-EA46-4D00-BD0C-A18D33AB1611}" type="pres">
      <dgm:prSet presAssocID="{B2E31BC2-FED5-4630-AD15-DAFDA4B1F0E1}" presName="parTx1" presStyleLbl="node1" presStyleIdx="0" presStyleCnt="1"/>
      <dgm:spPr/>
    </dgm:pt>
    <dgm:pt modelId="{C7D0A129-F836-42E1-9321-00C217D4C769}" type="pres">
      <dgm:prSet presAssocID="{9021BFB8-7C77-4E8E-BCFB-9C531885339E}" presName="picture1" presStyleCnt="0"/>
      <dgm:spPr/>
    </dgm:pt>
    <dgm:pt modelId="{03742A04-4B4C-4A10-B766-33D87B3A6719}" type="pres">
      <dgm:prSet presAssocID="{9021BFB8-7C77-4E8E-BCFB-9C531885339E}" presName="imageRepeatNode" presStyleLbl="fgImgPlace1" presStyleIdx="0" presStyleCnt="1"/>
      <dgm:spPr/>
    </dgm:pt>
  </dgm:ptLst>
  <dgm:cxnLst>
    <dgm:cxn modelId="{94504F76-EE79-46DB-88C4-1D4B3630A101}" srcId="{2716B409-3A1B-49A5-9F40-CA84785BC6D9}" destId="{B2E31BC2-FED5-4630-AD15-DAFDA4B1F0E1}" srcOrd="0" destOrd="0" parTransId="{616E84F3-2FB6-4F0B-B2BD-1E95F72EB651}" sibTransId="{9021BFB8-7C77-4E8E-BCFB-9C531885339E}"/>
    <dgm:cxn modelId="{BCB4DE8B-6589-4C1D-8924-3E81E38ED126}" type="presOf" srcId="{B2E31BC2-FED5-4630-AD15-DAFDA4B1F0E1}" destId="{0199CAB8-EA46-4D00-BD0C-A18D33AB1611}" srcOrd="0" destOrd="0" presId="urn:microsoft.com/office/officeart/2008/layout/AscendingPictureAccentProcess"/>
    <dgm:cxn modelId="{A8AB921B-6E19-486C-802F-4DAD5FF2C989}" type="presOf" srcId="{2716B409-3A1B-49A5-9F40-CA84785BC6D9}" destId="{8070CF83-B3FA-4E82-8E59-A00C553A09A3}" srcOrd="0" destOrd="0" presId="urn:microsoft.com/office/officeart/2008/layout/AscendingPictureAccentProcess"/>
    <dgm:cxn modelId="{7F624DFA-9A3F-49FC-921E-19D202114D49}" type="presOf" srcId="{9021BFB8-7C77-4E8E-BCFB-9C531885339E}" destId="{03742A04-4B4C-4A10-B766-33D87B3A6719}" srcOrd="0" destOrd="0" presId="urn:microsoft.com/office/officeart/2008/layout/AscendingPictureAccentProcess"/>
    <dgm:cxn modelId="{6B0AE138-AB79-46CB-8ABE-89C81753185B}" type="presParOf" srcId="{8070CF83-B3FA-4E82-8E59-A00C553A09A3}" destId="{0199CAB8-EA46-4D00-BD0C-A18D33AB1611}" srcOrd="0" destOrd="0" presId="urn:microsoft.com/office/officeart/2008/layout/AscendingPictureAccentProcess"/>
    <dgm:cxn modelId="{B80E4851-0800-4124-923A-77B3CE29EBD3}" type="presParOf" srcId="{8070CF83-B3FA-4E82-8E59-A00C553A09A3}" destId="{C7D0A129-F836-42E1-9321-00C217D4C769}" srcOrd="1" destOrd="0" presId="urn:microsoft.com/office/officeart/2008/layout/AscendingPictureAccentProcess"/>
    <dgm:cxn modelId="{38589881-81CF-4E70-A66E-77F7AF4AEF76}" type="presParOf" srcId="{C7D0A129-F836-42E1-9321-00C217D4C769}" destId="{03742A04-4B4C-4A10-B766-33D87B3A671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56E4E-6173-4CB3-8B4C-1CD7EA2D1A74}">
      <dsp:nvSpPr>
        <dsp:cNvPr id="0" name=""/>
        <dsp:cNvSpPr/>
      </dsp:nvSpPr>
      <dsp:spPr>
        <a:xfrm>
          <a:off x="0" y="144355"/>
          <a:ext cx="3617723" cy="662400"/>
        </a:xfrm>
        <a:prstGeom prst="rect">
          <a:avLst/>
        </a:prstGeom>
        <a:solidFill>
          <a:schemeClr val="accent3">
            <a:hueOff val="0"/>
            <a:satOff val="0"/>
            <a:lumOff val="0"/>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Strengths</a:t>
          </a:r>
        </a:p>
      </dsp:txBody>
      <dsp:txXfrm>
        <a:off x="0" y="144355"/>
        <a:ext cx="3617723" cy="662400"/>
      </dsp:txXfrm>
    </dsp:sp>
    <dsp:sp modelId="{FB57BE14-A294-48E3-9DA9-43B5B7A1C7C7}">
      <dsp:nvSpPr>
        <dsp:cNvPr id="0" name=""/>
        <dsp:cNvSpPr/>
      </dsp:nvSpPr>
      <dsp:spPr>
        <a:xfrm>
          <a:off x="0" y="812788"/>
          <a:ext cx="3617723" cy="389538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Consumer Understanding </a:t>
          </a:r>
        </a:p>
        <a:p>
          <a:pPr marL="228600" lvl="1" indent="-228600" algn="l" defTabSz="1022350">
            <a:lnSpc>
              <a:spcPct val="90000"/>
            </a:lnSpc>
            <a:spcBef>
              <a:spcPct val="0"/>
            </a:spcBef>
            <a:spcAft>
              <a:spcPct val="15000"/>
            </a:spcAft>
            <a:buChar char="•"/>
          </a:pPr>
          <a:r>
            <a:rPr lang="en-US" sz="2300" kern="1200" dirty="0"/>
            <a:t>Innovation</a:t>
          </a:r>
        </a:p>
        <a:p>
          <a:pPr marL="228600" lvl="1" indent="-228600" algn="l" defTabSz="1022350">
            <a:lnSpc>
              <a:spcPct val="90000"/>
            </a:lnSpc>
            <a:spcBef>
              <a:spcPct val="0"/>
            </a:spcBef>
            <a:spcAft>
              <a:spcPct val="15000"/>
            </a:spcAft>
            <a:buChar char="•"/>
          </a:pPr>
          <a:r>
            <a:rPr lang="en-US" sz="2300" kern="1200" dirty="0"/>
            <a:t>Brand Building</a:t>
          </a:r>
        </a:p>
        <a:p>
          <a:pPr marL="228600" lvl="1" indent="-228600" algn="l" defTabSz="1022350">
            <a:lnSpc>
              <a:spcPct val="90000"/>
            </a:lnSpc>
            <a:spcBef>
              <a:spcPct val="0"/>
            </a:spcBef>
            <a:spcAft>
              <a:spcPct val="15000"/>
            </a:spcAft>
            <a:buChar char="•"/>
          </a:pPr>
          <a:r>
            <a:rPr lang="en-US" sz="2300" kern="1200" dirty="0"/>
            <a:t>Go-to-Market Capabilities </a:t>
          </a:r>
        </a:p>
        <a:p>
          <a:pPr marL="228600" lvl="1" indent="-228600" algn="l" defTabSz="1022350">
            <a:lnSpc>
              <a:spcPct val="90000"/>
            </a:lnSpc>
            <a:spcBef>
              <a:spcPct val="0"/>
            </a:spcBef>
            <a:spcAft>
              <a:spcPct val="15000"/>
            </a:spcAft>
            <a:buChar char="•"/>
          </a:pPr>
          <a:r>
            <a:rPr lang="en-US" sz="2300" kern="1200" dirty="0"/>
            <a:t>Scale</a:t>
          </a:r>
        </a:p>
      </dsp:txBody>
      <dsp:txXfrm>
        <a:off x="0" y="812788"/>
        <a:ext cx="3617723" cy="3895380"/>
      </dsp:txXfrm>
    </dsp:sp>
    <dsp:sp modelId="{EF496A3E-5297-47F5-BE52-BD6185ADCC83}">
      <dsp:nvSpPr>
        <dsp:cNvPr id="0" name=""/>
        <dsp:cNvSpPr/>
      </dsp:nvSpPr>
      <dsp:spPr>
        <a:xfrm>
          <a:off x="4127914" y="144428"/>
          <a:ext cx="3617723" cy="662400"/>
        </a:xfrm>
        <a:prstGeom prst="rect">
          <a:avLst/>
        </a:prstGeom>
        <a:solidFill>
          <a:schemeClr val="accent3">
            <a:hueOff val="5271449"/>
            <a:satOff val="-2597"/>
            <a:lumOff val="9215"/>
            <a:alphaOff val="0"/>
          </a:schemeClr>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Weaknesses </a:t>
          </a:r>
        </a:p>
      </dsp:txBody>
      <dsp:txXfrm>
        <a:off x="4127914" y="144428"/>
        <a:ext cx="3617723" cy="662400"/>
      </dsp:txXfrm>
    </dsp:sp>
    <dsp:sp modelId="{A77B0FDC-EA0B-4DCA-ABED-96553AA17683}">
      <dsp:nvSpPr>
        <dsp:cNvPr id="0" name=""/>
        <dsp:cNvSpPr/>
      </dsp:nvSpPr>
      <dsp:spPr>
        <a:xfrm>
          <a:off x="4127914" y="806828"/>
          <a:ext cx="3617723" cy="3895380"/>
        </a:xfrm>
        <a:prstGeom prst="rect">
          <a:avLst/>
        </a:prstGeom>
        <a:solidFill>
          <a:schemeClr val="accent3">
            <a:tint val="40000"/>
            <a:alpha val="90000"/>
            <a:hueOff val="5980210"/>
            <a:satOff val="17123"/>
            <a:lumOff val="16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Loss due to closure of brands</a:t>
          </a:r>
        </a:p>
        <a:p>
          <a:pPr marL="228600" lvl="1" indent="-228600" algn="l" defTabSz="1022350">
            <a:lnSpc>
              <a:spcPct val="90000"/>
            </a:lnSpc>
            <a:spcBef>
              <a:spcPct val="0"/>
            </a:spcBef>
            <a:spcAft>
              <a:spcPct val="15000"/>
            </a:spcAft>
            <a:buChar char="•"/>
          </a:pPr>
          <a:r>
            <a:rPr lang="en-US" sz="2300" kern="1200" dirty="0"/>
            <a:t>Organization Structure causes slow decision making </a:t>
          </a:r>
        </a:p>
        <a:p>
          <a:pPr marL="228600" lvl="1" indent="-228600" algn="l" defTabSz="1022350">
            <a:lnSpc>
              <a:spcPct val="90000"/>
            </a:lnSpc>
            <a:spcBef>
              <a:spcPct val="0"/>
            </a:spcBef>
            <a:spcAft>
              <a:spcPct val="15000"/>
            </a:spcAft>
            <a:buChar char="•"/>
          </a:pPr>
          <a:r>
            <a:rPr lang="en-US" sz="2300" kern="1200" dirty="0"/>
            <a:t>Low organic growth</a:t>
          </a:r>
        </a:p>
        <a:p>
          <a:pPr marL="228600" lvl="1" indent="-228600" algn="l" defTabSz="1022350">
            <a:lnSpc>
              <a:spcPct val="90000"/>
            </a:lnSpc>
            <a:spcBef>
              <a:spcPct val="0"/>
            </a:spcBef>
            <a:spcAft>
              <a:spcPct val="15000"/>
            </a:spcAft>
            <a:buChar char="•"/>
          </a:pPr>
          <a:r>
            <a:rPr lang="en-US" sz="2300" kern="1200" dirty="0"/>
            <a:t>Regular change is needed  </a:t>
          </a:r>
        </a:p>
      </dsp:txBody>
      <dsp:txXfrm>
        <a:off x="4127914" y="806828"/>
        <a:ext cx="3617723" cy="3895380"/>
      </dsp:txXfrm>
    </dsp:sp>
    <dsp:sp modelId="{E2B079D0-ED53-446E-8F0C-71AD3FE8AF6B}">
      <dsp:nvSpPr>
        <dsp:cNvPr id="0" name=""/>
        <dsp:cNvSpPr/>
      </dsp:nvSpPr>
      <dsp:spPr>
        <a:xfrm>
          <a:off x="8252119" y="144428"/>
          <a:ext cx="3617723" cy="662400"/>
        </a:xfrm>
        <a:prstGeom prst="rect">
          <a:avLst/>
        </a:prstGeom>
        <a:solidFill>
          <a:srgbClr val="7030A0"/>
        </a:solidFill>
        <a:ln>
          <a:noFill/>
        </a:ln>
        <a:effectLst>
          <a:outerShdw blurRad="50800" dist="15875" dir="5400000" algn="ctr" rotWithShape="0">
            <a:srgbClr val="000000">
              <a:alpha val="6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Target Market</a:t>
          </a:r>
        </a:p>
      </dsp:txBody>
      <dsp:txXfrm>
        <a:off x="8252119" y="144428"/>
        <a:ext cx="3617723" cy="662400"/>
      </dsp:txXfrm>
    </dsp:sp>
    <dsp:sp modelId="{E537ABA2-F2E9-4FD2-816B-BA8D97C364EA}">
      <dsp:nvSpPr>
        <dsp:cNvPr id="0" name=""/>
        <dsp:cNvSpPr/>
      </dsp:nvSpPr>
      <dsp:spPr>
        <a:xfrm>
          <a:off x="8255829" y="842042"/>
          <a:ext cx="3617723" cy="3895380"/>
        </a:xfrm>
        <a:prstGeom prst="rect">
          <a:avLst/>
        </a:prstGeom>
        <a:solidFill>
          <a:schemeClr val="accent3">
            <a:tint val="40000"/>
            <a:alpha val="90000"/>
            <a:hueOff val="11960420"/>
            <a:satOff val="34247"/>
            <a:lumOff val="3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 &amp; G has a huge target market. They sell products in 180+ countries, in ten product categories, and have been in business for over 179 years. Their target market is men, women, teens, different races, and different sexes, just to name a few.  </a:t>
          </a:r>
        </a:p>
      </dsp:txBody>
      <dsp:txXfrm>
        <a:off x="8255829" y="842042"/>
        <a:ext cx="3617723" cy="389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71D5-9993-4FEB-99F7-B45C7B02870B}">
      <dsp:nvSpPr>
        <dsp:cNvPr id="0" name=""/>
        <dsp:cNvSpPr/>
      </dsp:nvSpPr>
      <dsp:spPr>
        <a:xfrm>
          <a:off x="1000869" y="1638075"/>
          <a:ext cx="1864072" cy="228599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 </a:t>
          </a:r>
        </a:p>
        <a:p>
          <a:pPr marL="114300" lvl="1" indent="-114300" algn="l" defTabSz="533400">
            <a:lnSpc>
              <a:spcPct val="90000"/>
            </a:lnSpc>
            <a:spcBef>
              <a:spcPct val="0"/>
            </a:spcBef>
            <a:spcAft>
              <a:spcPct val="15000"/>
            </a:spcAft>
            <a:buChar char="•"/>
          </a:pPr>
          <a:r>
            <a:rPr lang="en-US" sz="1200" kern="1200" dirty="0"/>
            <a:t>Intense Competition </a:t>
          </a:r>
        </a:p>
        <a:p>
          <a:pPr marL="114300" lvl="1" indent="-114300" algn="l" defTabSz="533400">
            <a:lnSpc>
              <a:spcPct val="90000"/>
            </a:lnSpc>
            <a:spcBef>
              <a:spcPct val="0"/>
            </a:spcBef>
            <a:spcAft>
              <a:spcPct val="15000"/>
            </a:spcAft>
            <a:buChar char="•"/>
          </a:pPr>
          <a:r>
            <a:rPr lang="en-US" sz="1200" kern="1200" dirty="0"/>
            <a:t>Increased local/ Unbranded competition </a:t>
          </a:r>
        </a:p>
        <a:p>
          <a:pPr marL="114300" lvl="1" indent="-114300" algn="l" defTabSz="533400">
            <a:lnSpc>
              <a:spcPct val="90000"/>
            </a:lnSpc>
            <a:spcBef>
              <a:spcPct val="0"/>
            </a:spcBef>
            <a:spcAft>
              <a:spcPct val="15000"/>
            </a:spcAft>
            <a:buChar char="•"/>
          </a:pPr>
          <a:r>
            <a:rPr lang="en-US" sz="1200" kern="1200" dirty="0"/>
            <a:t>Private labels</a:t>
          </a:r>
        </a:p>
      </dsp:txBody>
      <dsp:txXfrm>
        <a:off x="1299120" y="1638075"/>
        <a:ext cx="1565820" cy="2285997"/>
      </dsp:txXfrm>
    </dsp:sp>
    <dsp:sp modelId="{05D33E95-7832-4AFC-AD0C-F6629B44DD83}">
      <dsp:nvSpPr>
        <dsp:cNvPr id="0" name=""/>
        <dsp:cNvSpPr/>
      </dsp:nvSpPr>
      <dsp:spPr>
        <a:xfrm>
          <a:off x="6697" y="1140989"/>
          <a:ext cx="1242714" cy="1242714"/>
        </a:xfrm>
        <a:prstGeom prst="ellipse">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Treats</a:t>
          </a:r>
        </a:p>
      </dsp:txBody>
      <dsp:txXfrm>
        <a:off x="188688" y="1322980"/>
        <a:ext cx="878732" cy="878732"/>
      </dsp:txXfrm>
    </dsp:sp>
    <dsp:sp modelId="{C1AAB1C5-58BC-4663-89FD-5D1317E0DA4D}">
      <dsp:nvSpPr>
        <dsp:cNvPr id="0" name=""/>
        <dsp:cNvSpPr/>
      </dsp:nvSpPr>
      <dsp:spPr>
        <a:xfrm>
          <a:off x="4107656" y="1638075"/>
          <a:ext cx="1864072" cy="2285997"/>
        </a:xfrm>
        <a:prstGeom prst="rect">
          <a:avLst/>
        </a:prstGeom>
        <a:solidFill>
          <a:schemeClr val="accent3">
            <a:tint val="40000"/>
            <a:alpha val="90000"/>
            <a:hueOff val="3986807"/>
            <a:satOff val="11416"/>
            <a:lumOff val="1078"/>
            <a:alphaOff val="0"/>
          </a:schemeClr>
        </a:solidFill>
        <a:ln w="9525" cap="flat" cmpd="sng" algn="ctr">
          <a:solidFill>
            <a:schemeClr val="accent3">
              <a:tint val="40000"/>
              <a:alpha val="90000"/>
              <a:hueOff val="3986807"/>
              <a:satOff val="11416"/>
              <a:lumOff val="1078"/>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t" anchorCtr="0">
          <a:noAutofit/>
        </a:bodyPr>
        <a:lstStyle/>
        <a:p>
          <a:pPr marL="0" lvl="0" indent="0" algn="l" defTabSz="355600">
            <a:lnSpc>
              <a:spcPct val="90000"/>
            </a:lnSpc>
            <a:spcBef>
              <a:spcPct val="0"/>
            </a:spcBef>
            <a:spcAft>
              <a:spcPct val="35000"/>
            </a:spcAft>
            <a:buNone/>
          </a:pPr>
          <a:endParaRPr lang="en-US" sz="800" kern="1200" dirty="0"/>
        </a:p>
        <a:p>
          <a:pPr marL="114300" lvl="1" indent="-114300" algn="l" defTabSz="533400">
            <a:lnSpc>
              <a:spcPct val="90000"/>
            </a:lnSpc>
            <a:spcBef>
              <a:spcPct val="0"/>
            </a:spcBef>
            <a:spcAft>
              <a:spcPct val="15000"/>
            </a:spcAft>
            <a:buChar char="•"/>
          </a:pPr>
          <a:r>
            <a:rPr lang="en-US" sz="1200" kern="1200" dirty="0"/>
            <a:t>Rural markets</a:t>
          </a:r>
        </a:p>
        <a:p>
          <a:pPr marL="114300" lvl="1" indent="-114300" algn="l" defTabSz="533400">
            <a:lnSpc>
              <a:spcPct val="90000"/>
            </a:lnSpc>
            <a:spcBef>
              <a:spcPct val="0"/>
            </a:spcBef>
            <a:spcAft>
              <a:spcPct val="15000"/>
            </a:spcAft>
            <a:buChar char="•"/>
          </a:pPr>
          <a:r>
            <a:rPr lang="en-US" sz="1200" kern="1200" dirty="0"/>
            <a:t>Increase organic growth</a:t>
          </a:r>
        </a:p>
        <a:p>
          <a:pPr marL="114300" lvl="1" indent="-114300" algn="l" defTabSz="533400">
            <a:lnSpc>
              <a:spcPct val="90000"/>
            </a:lnSpc>
            <a:spcBef>
              <a:spcPct val="0"/>
            </a:spcBef>
            <a:spcAft>
              <a:spcPct val="15000"/>
            </a:spcAft>
            <a:buChar char="•"/>
          </a:pPr>
          <a:r>
            <a:rPr lang="en-US" sz="1200" kern="1200" dirty="0"/>
            <a:t>Increase purchasing power</a:t>
          </a:r>
        </a:p>
        <a:p>
          <a:pPr marL="114300" lvl="1" indent="-114300" algn="l" defTabSz="533400">
            <a:lnSpc>
              <a:spcPct val="90000"/>
            </a:lnSpc>
            <a:spcBef>
              <a:spcPct val="0"/>
            </a:spcBef>
            <a:spcAft>
              <a:spcPct val="15000"/>
            </a:spcAft>
            <a:buChar char="•"/>
          </a:pPr>
          <a:r>
            <a:rPr lang="en-US" sz="1200" kern="1200" dirty="0"/>
            <a:t>Mergers and acquisitions</a:t>
          </a:r>
        </a:p>
        <a:p>
          <a:pPr marL="114300" lvl="1" indent="-114300" algn="l" defTabSz="533400">
            <a:lnSpc>
              <a:spcPct val="90000"/>
            </a:lnSpc>
            <a:spcBef>
              <a:spcPct val="0"/>
            </a:spcBef>
            <a:spcAft>
              <a:spcPct val="15000"/>
            </a:spcAft>
            <a:buChar char="•"/>
          </a:pPr>
          <a:r>
            <a:rPr lang="en-US" sz="1200" kern="1200" dirty="0"/>
            <a:t>Overseas growth</a:t>
          </a:r>
        </a:p>
      </dsp:txBody>
      <dsp:txXfrm>
        <a:off x="4405907" y="1638075"/>
        <a:ext cx="1565820" cy="2285997"/>
      </dsp:txXfrm>
    </dsp:sp>
    <dsp:sp modelId="{48A18962-D92E-4355-9A75-D2EBB6732209}">
      <dsp:nvSpPr>
        <dsp:cNvPr id="0" name=""/>
        <dsp:cNvSpPr/>
      </dsp:nvSpPr>
      <dsp:spPr>
        <a:xfrm>
          <a:off x="3113484" y="1140989"/>
          <a:ext cx="1242714" cy="1242714"/>
        </a:xfrm>
        <a:prstGeom prst="ellipse">
          <a:avLst/>
        </a:prstGeom>
        <a:gradFill rotWithShape="0">
          <a:gsLst>
            <a:gs pos="0">
              <a:schemeClr val="accent3">
                <a:hueOff val="3514299"/>
                <a:satOff val="-1731"/>
                <a:lumOff val="6143"/>
                <a:alphaOff val="0"/>
                <a:tint val="85000"/>
                <a:shade val="98000"/>
                <a:satMod val="110000"/>
                <a:lumMod val="103000"/>
              </a:schemeClr>
            </a:gs>
            <a:gs pos="50000">
              <a:schemeClr val="accent3">
                <a:hueOff val="3514299"/>
                <a:satOff val="-1731"/>
                <a:lumOff val="6143"/>
                <a:alphaOff val="0"/>
                <a:shade val="85000"/>
                <a:satMod val="105000"/>
                <a:lumMod val="100000"/>
              </a:schemeClr>
            </a:gs>
            <a:gs pos="100000">
              <a:schemeClr val="accent3">
                <a:hueOff val="3514299"/>
                <a:satOff val="-1731"/>
                <a:lumOff val="6143"/>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Opportunities</a:t>
          </a:r>
        </a:p>
      </dsp:txBody>
      <dsp:txXfrm>
        <a:off x="3295475" y="1322980"/>
        <a:ext cx="878732" cy="878732"/>
      </dsp:txXfrm>
    </dsp:sp>
    <dsp:sp modelId="{68597C79-2699-4CDF-92E5-1517FDFDDF0E}">
      <dsp:nvSpPr>
        <dsp:cNvPr id="0" name=""/>
        <dsp:cNvSpPr/>
      </dsp:nvSpPr>
      <dsp:spPr>
        <a:xfrm>
          <a:off x="7214443" y="1638075"/>
          <a:ext cx="1864072" cy="2285997"/>
        </a:xfrm>
        <a:prstGeom prst="rect">
          <a:avLst/>
        </a:prstGeom>
        <a:solidFill>
          <a:schemeClr val="accent3">
            <a:tint val="40000"/>
            <a:alpha val="90000"/>
            <a:hueOff val="7973613"/>
            <a:satOff val="22831"/>
            <a:lumOff val="2155"/>
            <a:alphaOff val="0"/>
          </a:schemeClr>
        </a:solidFill>
        <a:ln w="9525" cap="flat" cmpd="sng" algn="ctr">
          <a:solidFill>
            <a:schemeClr val="accent3">
              <a:tint val="40000"/>
              <a:alpha val="90000"/>
              <a:hueOff val="7973613"/>
              <a:satOff val="22831"/>
              <a:lumOff val="2155"/>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t" anchorCtr="0">
          <a:noAutofit/>
        </a:bodyPr>
        <a:lstStyle/>
        <a:p>
          <a:pPr marL="0" lvl="0" indent="0" algn="l" defTabSz="355600">
            <a:lnSpc>
              <a:spcPct val="90000"/>
            </a:lnSpc>
            <a:spcBef>
              <a:spcPct val="0"/>
            </a:spcBef>
            <a:spcAft>
              <a:spcPct val="35000"/>
            </a:spcAft>
            <a:buNone/>
          </a:pPr>
          <a:endParaRPr lang="en-US" sz="800" kern="1200" dirty="0"/>
        </a:p>
        <a:p>
          <a:pPr marL="114300" lvl="1" indent="-114300" algn="l" defTabSz="533400">
            <a:lnSpc>
              <a:spcPct val="90000"/>
            </a:lnSpc>
            <a:spcBef>
              <a:spcPct val="0"/>
            </a:spcBef>
            <a:spcAft>
              <a:spcPct val="15000"/>
            </a:spcAft>
            <a:buChar char="•"/>
          </a:pPr>
          <a:r>
            <a:rPr lang="en-US" sz="1200" kern="1200" dirty="0"/>
            <a:t>Kimberly-Clark</a:t>
          </a:r>
        </a:p>
        <a:p>
          <a:pPr marL="114300" lvl="1" indent="-114300" algn="l" defTabSz="533400">
            <a:lnSpc>
              <a:spcPct val="90000"/>
            </a:lnSpc>
            <a:spcBef>
              <a:spcPct val="0"/>
            </a:spcBef>
            <a:spcAft>
              <a:spcPct val="15000"/>
            </a:spcAft>
            <a:buChar char="•"/>
          </a:pPr>
          <a:r>
            <a:rPr lang="en-US" sz="1200" kern="1200" dirty="0"/>
            <a:t>Johnson &amp; Johnson</a:t>
          </a:r>
        </a:p>
        <a:p>
          <a:pPr marL="114300" lvl="1" indent="-114300" algn="l" defTabSz="533400">
            <a:lnSpc>
              <a:spcPct val="90000"/>
            </a:lnSpc>
            <a:spcBef>
              <a:spcPct val="0"/>
            </a:spcBef>
            <a:spcAft>
              <a:spcPct val="15000"/>
            </a:spcAft>
            <a:buChar char="•"/>
          </a:pPr>
          <a:r>
            <a:rPr lang="en-US" sz="1200" kern="1200" dirty="0"/>
            <a:t>Estee Lauder</a:t>
          </a:r>
        </a:p>
        <a:p>
          <a:pPr marL="114300" lvl="1" indent="-114300" algn="l" defTabSz="533400">
            <a:lnSpc>
              <a:spcPct val="90000"/>
            </a:lnSpc>
            <a:spcBef>
              <a:spcPct val="0"/>
            </a:spcBef>
            <a:spcAft>
              <a:spcPct val="15000"/>
            </a:spcAft>
            <a:buChar char="•"/>
          </a:pPr>
          <a:r>
            <a:rPr lang="en-US" sz="1200" kern="1200" dirty="0"/>
            <a:t>Colgate-Palmolive Co</a:t>
          </a:r>
        </a:p>
        <a:p>
          <a:pPr marL="114300" lvl="1" indent="-114300" algn="l" defTabSz="533400">
            <a:lnSpc>
              <a:spcPct val="90000"/>
            </a:lnSpc>
            <a:spcBef>
              <a:spcPct val="0"/>
            </a:spcBef>
            <a:spcAft>
              <a:spcPct val="15000"/>
            </a:spcAft>
            <a:buChar char="•"/>
          </a:pPr>
          <a:r>
            <a:rPr lang="en-US" sz="1200" kern="1200" dirty="0"/>
            <a:t>Clorox Co</a:t>
          </a:r>
        </a:p>
        <a:p>
          <a:pPr marL="114300" lvl="1" indent="-114300" algn="l" defTabSz="533400">
            <a:lnSpc>
              <a:spcPct val="90000"/>
            </a:lnSpc>
            <a:spcBef>
              <a:spcPct val="0"/>
            </a:spcBef>
            <a:spcAft>
              <a:spcPct val="15000"/>
            </a:spcAft>
            <a:buChar char="•"/>
          </a:pPr>
          <a:r>
            <a:rPr lang="en-US" sz="1200" kern="1200" dirty="0"/>
            <a:t>Unilever</a:t>
          </a:r>
        </a:p>
        <a:p>
          <a:pPr marL="114300" lvl="1" indent="-114300" algn="l" defTabSz="533400">
            <a:lnSpc>
              <a:spcPct val="90000"/>
            </a:lnSpc>
            <a:spcBef>
              <a:spcPct val="0"/>
            </a:spcBef>
            <a:spcAft>
              <a:spcPct val="15000"/>
            </a:spcAft>
            <a:buChar char="•"/>
          </a:pPr>
          <a:r>
            <a:rPr lang="en-US" sz="1200" kern="1200" dirty="0"/>
            <a:t>L'Oréal</a:t>
          </a:r>
          <a:r>
            <a:rPr lang="en-US" sz="600" kern="1200" dirty="0"/>
            <a:t> </a:t>
          </a:r>
        </a:p>
      </dsp:txBody>
      <dsp:txXfrm>
        <a:off x="7512694" y="1638075"/>
        <a:ext cx="1565820" cy="2285997"/>
      </dsp:txXfrm>
    </dsp:sp>
    <dsp:sp modelId="{F131DFEB-8CB4-4CBA-B1DC-2D6E8C734FBE}">
      <dsp:nvSpPr>
        <dsp:cNvPr id="0" name=""/>
        <dsp:cNvSpPr/>
      </dsp:nvSpPr>
      <dsp:spPr>
        <a:xfrm>
          <a:off x="6220271" y="1140989"/>
          <a:ext cx="1242714" cy="1242714"/>
        </a:xfrm>
        <a:prstGeom prst="ellipse">
          <a:avLst/>
        </a:prstGeom>
        <a:gradFill rotWithShape="0">
          <a:gsLst>
            <a:gs pos="0">
              <a:schemeClr val="accent3">
                <a:hueOff val="7028598"/>
                <a:satOff val="-3462"/>
                <a:lumOff val="12287"/>
                <a:alphaOff val="0"/>
                <a:tint val="85000"/>
                <a:shade val="98000"/>
                <a:satMod val="110000"/>
                <a:lumMod val="103000"/>
              </a:schemeClr>
            </a:gs>
            <a:gs pos="50000">
              <a:schemeClr val="accent3">
                <a:hueOff val="7028598"/>
                <a:satOff val="-3462"/>
                <a:lumOff val="12287"/>
                <a:alphaOff val="0"/>
                <a:shade val="85000"/>
                <a:satMod val="105000"/>
                <a:lumMod val="100000"/>
              </a:schemeClr>
            </a:gs>
            <a:gs pos="100000">
              <a:schemeClr val="accent3">
                <a:hueOff val="7028598"/>
                <a:satOff val="-3462"/>
                <a:lumOff val="12287"/>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Competition</a:t>
          </a:r>
        </a:p>
      </dsp:txBody>
      <dsp:txXfrm>
        <a:off x="6402262" y="1322980"/>
        <a:ext cx="878732" cy="878732"/>
      </dsp:txXfrm>
    </dsp:sp>
    <dsp:sp modelId="{C17B5B4C-353C-45CB-9225-30EBD088DED6}">
      <dsp:nvSpPr>
        <dsp:cNvPr id="0" name=""/>
        <dsp:cNvSpPr/>
      </dsp:nvSpPr>
      <dsp:spPr>
        <a:xfrm>
          <a:off x="10321230" y="1638075"/>
          <a:ext cx="1864072" cy="2285997"/>
        </a:xfrm>
        <a:prstGeom prst="rect">
          <a:avLst/>
        </a:prstGeom>
        <a:solidFill>
          <a:schemeClr val="accent3">
            <a:tint val="40000"/>
            <a:alpha val="90000"/>
            <a:hueOff val="11960420"/>
            <a:satOff val="34247"/>
            <a:lumOff val="3233"/>
            <a:alphaOff val="0"/>
          </a:schemeClr>
        </a:solidFill>
        <a:ln w="9525" cap="flat" cmpd="sng" algn="ctr">
          <a:solidFill>
            <a:schemeClr val="accent3">
              <a:tint val="40000"/>
              <a:alpha val="90000"/>
              <a:hueOff val="11960420"/>
              <a:satOff val="34247"/>
              <a:lumOff val="3233"/>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P &amp; G trends are thoroughly monitored through the company’s specified departments, such as; business units and market development organizations. Market development organizations keep watching the market segments and their trends, however business units specify the appropriate strategies. </a:t>
          </a:r>
        </a:p>
      </dsp:txBody>
      <dsp:txXfrm>
        <a:off x="10619482" y="1638075"/>
        <a:ext cx="1565820" cy="2285997"/>
      </dsp:txXfrm>
    </dsp:sp>
    <dsp:sp modelId="{FC8B67EF-4C7B-4FD0-BE0E-AA8EE3D9C46A}">
      <dsp:nvSpPr>
        <dsp:cNvPr id="0" name=""/>
        <dsp:cNvSpPr/>
      </dsp:nvSpPr>
      <dsp:spPr>
        <a:xfrm>
          <a:off x="9327058" y="1140989"/>
          <a:ext cx="1242714" cy="1242714"/>
        </a:xfrm>
        <a:prstGeom prst="ellipse">
          <a:avLst/>
        </a:prstGeom>
        <a:gradFill rotWithShape="0">
          <a:gsLst>
            <a:gs pos="0">
              <a:schemeClr val="accent3">
                <a:hueOff val="10542897"/>
                <a:satOff val="-5193"/>
                <a:lumOff val="18430"/>
                <a:alphaOff val="0"/>
                <a:tint val="85000"/>
                <a:shade val="98000"/>
                <a:satMod val="110000"/>
                <a:lumMod val="103000"/>
              </a:schemeClr>
            </a:gs>
            <a:gs pos="50000">
              <a:schemeClr val="accent3">
                <a:hueOff val="10542897"/>
                <a:satOff val="-5193"/>
                <a:lumOff val="18430"/>
                <a:alphaOff val="0"/>
                <a:shade val="85000"/>
                <a:satMod val="105000"/>
                <a:lumMod val="100000"/>
              </a:schemeClr>
            </a:gs>
            <a:gs pos="100000">
              <a:schemeClr val="accent3">
                <a:hueOff val="10542897"/>
                <a:satOff val="-5193"/>
                <a:lumOff val="1843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Trends </a:t>
          </a:r>
        </a:p>
      </dsp:txBody>
      <dsp:txXfrm>
        <a:off x="9509049" y="1322980"/>
        <a:ext cx="878732" cy="878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E6FD7-1E17-4787-87CC-1B9DB7FDD64E}">
      <dsp:nvSpPr>
        <dsp:cNvPr id="0" name=""/>
        <dsp:cNvSpPr/>
      </dsp:nvSpPr>
      <dsp:spPr>
        <a:xfrm>
          <a:off x="0" y="736337"/>
          <a:ext cx="9783763" cy="1234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C19AD0F-E308-450C-9482-928F415E20F6}">
      <dsp:nvSpPr>
        <dsp:cNvPr id="0" name=""/>
        <dsp:cNvSpPr/>
      </dsp:nvSpPr>
      <dsp:spPr>
        <a:xfrm>
          <a:off x="489188" y="13097"/>
          <a:ext cx="6848634" cy="1446480"/>
        </a:xfrm>
        <a:prstGeom prst="roundRect">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8862" tIns="0" rIns="258862" bIns="0" numCol="1" spcCol="1270" anchor="ctr" anchorCtr="0">
          <a:noAutofit/>
        </a:bodyPr>
        <a:lstStyle/>
        <a:p>
          <a:pPr marL="0" lvl="0" indent="0" algn="l" defTabSz="2178050">
            <a:lnSpc>
              <a:spcPct val="90000"/>
            </a:lnSpc>
            <a:spcBef>
              <a:spcPct val="0"/>
            </a:spcBef>
            <a:spcAft>
              <a:spcPct val="35000"/>
            </a:spcAft>
            <a:buNone/>
          </a:pPr>
          <a:r>
            <a:rPr lang="en-US" sz="4900" kern="1200" dirty="0">
              <a:latin typeface="Baskerville Old Face" panose="02020602080505020303" pitchFamily="18" charset="0"/>
            </a:rPr>
            <a:t>Marketing Strategies</a:t>
          </a:r>
        </a:p>
      </dsp:txBody>
      <dsp:txXfrm>
        <a:off x="559799" y="83708"/>
        <a:ext cx="6707412" cy="1305258"/>
      </dsp:txXfrm>
    </dsp:sp>
    <dsp:sp modelId="{E4B38606-D5C2-47E8-A763-2EFD7A749A67}">
      <dsp:nvSpPr>
        <dsp:cNvPr id="0" name=""/>
        <dsp:cNvSpPr/>
      </dsp:nvSpPr>
      <dsp:spPr>
        <a:xfrm>
          <a:off x="0" y="2958977"/>
          <a:ext cx="9783763" cy="1234800"/>
        </a:xfrm>
        <a:prstGeom prst="rect">
          <a:avLst/>
        </a:prstGeom>
        <a:solidFill>
          <a:schemeClr val="lt1">
            <a:alpha val="90000"/>
            <a:hueOff val="0"/>
            <a:satOff val="0"/>
            <a:lumOff val="0"/>
            <a:alphaOff val="0"/>
          </a:schemeClr>
        </a:solidFill>
        <a:ln w="9525" cap="flat" cmpd="sng" algn="ctr">
          <a:solidFill>
            <a:schemeClr val="accent3">
              <a:hueOff val="10542897"/>
              <a:satOff val="-5193"/>
              <a:lumOff val="18430"/>
              <a:alphaOff val="0"/>
            </a:schemeClr>
          </a:solidFill>
          <a:prstDash val="solid"/>
        </a:ln>
        <a:effectLst>
          <a:outerShdw blurRad="50800" dist="15875" dir="5400000" algn="ctr" rotWithShape="0">
            <a:srgbClr val="000000">
              <a:alpha val="6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4D22FD-24AF-4FEB-B313-736E32B16D9F}">
      <dsp:nvSpPr>
        <dsp:cNvPr id="0" name=""/>
        <dsp:cNvSpPr/>
      </dsp:nvSpPr>
      <dsp:spPr>
        <a:xfrm>
          <a:off x="489188" y="2235737"/>
          <a:ext cx="6848634" cy="1446480"/>
        </a:xfrm>
        <a:prstGeom prst="roundRect">
          <a:avLst/>
        </a:prstGeom>
        <a:gradFill rotWithShape="0">
          <a:gsLst>
            <a:gs pos="0">
              <a:schemeClr val="accent3">
                <a:hueOff val="10542897"/>
                <a:satOff val="-5193"/>
                <a:lumOff val="18430"/>
                <a:alphaOff val="0"/>
                <a:tint val="85000"/>
                <a:shade val="98000"/>
                <a:satMod val="110000"/>
                <a:lumMod val="103000"/>
              </a:schemeClr>
            </a:gs>
            <a:gs pos="50000">
              <a:schemeClr val="accent3">
                <a:hueOff val="10542897"/>
                <a:satOff val="-5193"/>
                <a:lumOff val="18430"/>
                <a:alphaOff val="0"/>
                <a:shade val="85000"/>
                <a:satMod val="105000"/>
                <a:lumMod val="100000"/>
              </a:schemeClr>
            </a:gs>
            <a:gs pos="100000">
              <a:schemeClr val="accent3">
                <a:hueOff val="10542897"/>
                <a:satOff val="-5193"/>
                <a:lumOff val="1843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8862" tIns="0" rIns="258862" bIns="0" numCol="1" spcCol="1270" anchor="ctr" anchorCtr="0">
          <a:noAutofit/>
        </a:bodyPr>
        <a:lstStyle/>
        <a:p>
          <a:pPr marL="0" lvl="0" indent="0" algn="l" defTabSz="2178050">
            <a:lnSpc>
              <a:spcPct val="90000"/>
            </a:lnSpc>
            <a:spcBef>
              <a:spcPct val="0"/>
            </a:spcBef>
            <a:spcAft>
              <a:spcPct val="35000"/>
            </a:spcAft>
            <a:buNone/>
          </a:pPr>
          <a:r>
            <a:rPr lang="en-US" sz="4900" kern="1200" dirty="0">
              <a:latin typeface="Baskerville Old Face" panose="02020602080505020303" pitchFamily="18" charset="0"/>
            </a:rPr>
            <a:t>Promotional Strategies </a:t>
          </a:r>
        </a:p>
      </dsp:txBody>
      <dsp:txXfrm>
        <a:off x="559799" y="2306348"/>
        <a:ext cx="6707412" cy="1305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50825-AE55-4A95-A599-F9F837B6A9E1}">
      <dsp:nvSpPr>
        <dsp:cNvPr id="0" name=""/>
        <dsp:cNvSpPr/>
      </dsp:nvSpPr>
      <dsp:spPr>
        <a:xfrm rot="10800000">
          <a:off x="2241838" y="21"/>
          <a:ext cx="8107679" cy="798715"/>
        </a:xfrm>
        <a:prstGeom prst="homePlate">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221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Market Penetration</a:t>
          </a:r>
        </a:p>
        <a:p>
          <a:pPr marL="0" lvl="0" indent="0" algn="ctr" defTabSz="844550">
            <a:lnSpc>
              <a:spcPct val="90000"/>
            </a:lnSpc>
            <a:spcBef>
              <a:spcPct val="0"/>
            </a:spcBef>
            <a:spcAft>
              <a:spcPct val="35000"/>
            </a:spcAft>
            <a:buNone/>
          </a:pPr>
          <a:r>
            <a:rPr lang="en-US" sz="1900" kern="1200" dirty="0"/>
            <a:t>Attaining more of the market  </a:t>
          </a:r>
        </a:p>
      </dsp:txBody>
      <dsp:txXfrm rot="10800000">
        <a:off x="2441517" y="21"/>
        <a:ext cx="7908000" cy="798715"/>
      </dsp:txXfrm>
    </dsp:sp>
    <dsp:sp modelId="{4178A3D9-B5FC-4483-8FB0-1650173C0A25}">
      <dsp:nvSpPr>
        <dsp:cNvPr id="0" name=""/>
        <dsp:cNvSpPr/>
      </dsp:nvSpPr>
      <dsp:spPr>
        <a:xfrm>
          <a:off x="1842480" y="21"/>
          <a:ext cx="798715" cy="7987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ED7B17-ECA7-4CDB-8D27-EF04822ED327}">
      <dsp:nvSpPr>
        <dsp:cNvPr id="0" name=""/>
        <dsp:cNvSpPr/>
      </dsp:nvSpPr>
      <dsp:spPr>
        <a:xfrm rot="10800000">
          <a:off x="2241838" y="1037160"/>
          <a:ext cx="8107679" cy="798715"/>
        </a:xfrm>
        <a:prstGeom prst="homePlate">
          <a:avLst/>
        </a:prstGeom>
        <a:gradFill rotWithShape="0">
          <a:gsLst>
            <a:gs pos="0">
              <a:schemeClr val="accent3">
                <a:hueOff val="2635724"/>
                <a:satOff val="-1298"/>
                <a:lumOff val="4608"/>
                <a:alphaOff val="0"/>
                <a:tint val="85000"/>
                <a:shade val="98000"/>
                <a:satMod val="110000"/>
                <a:lumMod val="103000"/>
              </a:schemeClr>
            </a:gs>
            <a:gs pos="50000">
              <a:schemeClr val="accent3">
                <a:hueOff val="2635724"/>
                <a:satOff val="-1298"/>
                <a:lumOff val="4608"/>
                <a:alphaOff val="0"/>
                <a:shade val="85000"/>
                <a:satMod val="105000"/>
                <a:lumMod val="100000"/>
              </a:schemeClr>
            </a:gs>
            <a:gs pos="100000">
              <a:schemeClr val="accent3">
                <a:hueOff val="2635724"/>
                <a:satOff val="-1298"/>
                <a:lumOff val="4608"/>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221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Market Development </a:t>
          </a:r>
        </a:p>
        <a:p>
          <a:pPr marL="0" lvl="0" indent="0" algn="ctr" defTabSz="844550">
            <a:lnSpc>
              <a:spcPct val="90000"/>
            </a:lnSpc>
            <a:spcBef>
              <a:spcPct val="0"/>
            </a:spcBef>
            <a:spcAft>
              <a:spcPct val="35000"/>
            </a:spcAft>
            <a:buNone/>
          </a:pPr>
          <a:r>
            <a:rPr lang="en-US" sz="1900" kern="1200" dirty="0"/>
            <a:t>Trends</a:t>
          </a:r>
        </a:p>
      </dsp:txBody>
      <dsp:txXfrm rot="10800000">
        <a:off x="2441517" y="1037160"/>
        <a:ext cx="7908000" cy="798715"/>
      </dsp:txXfrm>
    </dsp:sp>
    <dsp:sp modelId="{D7FB84D0-5F13-4224-81AD-F1CF945A62B7}">
      <dsp:nvSpPr>
        <dsp:cNvPr id="0" name=""/>
        <dsp:cNvSpPr/>
      </dsp:nvSpPr>
      <dsp:spPr>
        <a:xfrm>
          <a:off x="1842480" y="1037160"/>
          <a:ext cx="798715" cy="7987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D8E2F5-FC81-4DB4-A868-E1C1186102F0}">
      <dsp:nvSpPr>
        <dsp:cNvPr id="0" name=""/>
        <dsp:cNvSpPr/>
      </dsp:nvSpPr>
      <dsp:spPr>
        <a:xfrm rot="10800000">
          <a:off x="2241838" y="2074298"/>
          <a:ext cx="8107679" cy="798715"/>
        </a:xfrm>
        <a:prstGeom prst="homePlate">
          <a:avLst/>
        </a:prstGeom>
        <a:gradFill rotWithShape="0">
          <a:gsLst>
            <a:gs pos="0">
              <a:schemeClr val="accent3">
                <a:hueOff val="5271449"/>
                <a:satOff val="-2597"/>
                <a:lumOff val="9215"/>
                <a:alphaOff val="0"/>
                <a:tint val="85000"/>
                <a:shade val="98000"/>
                <a:satMod val="110000"/>
                <a:lumMod val="103000"/>
              </a:schemeClr>
            </a:gs>
            <a:gs pos="50000">
              <a:schemeClr val="accent3">
                <a:hueOff val="5271449"/>
                <a:satOff val="-2597"/>
                <a:lumOff val="9215"/>
                <a:alphaOff val="0"/>
                <a:shade val="85000"/>
                <a:satMod val="105000"/>
                <a:lumMod val="100000"/>
              </a:schemeClr>
            </a:gs>
            <a:gs pos="100000">
              <a:schemeClr val="accent3">
                <a:hueOff val="5271449"/>
                <a:satOff val="-2597"/>
                <a:lumOff val="9215"/>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221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Diversification Strategy </a:t>
          </a:r>
        </a:p>
        <a:p>
          <a:pPr marL="0" lvl="0" indent="0" algn="ctr" defTabSz="844550">
            <a:lnSpc>
              <a:spcPct val="90000"/>
            </a:lnSpc>
            <a:spcBef>
              <a:spcPct val="0"/>
            </a:spcBef>
            <a:spcAft>
              <a:spcPct val="35000"/>
            </a:spcAft>
            <a:buNone/>
          </a:pPr>
          <a:r>
            <a:rPr lang="en-US" sz="1900" kern="1200" dirty="0"/>
            <a:t>Stakeholders </a:t>
          </a:r>
        </a:p>
      </dsp:txBody>
      <dsp:txXfrm rot="10800000">
        <a:off x="2441517" y="2074298"/>
        <a:ext cx="7908000" cy="798715"/>
      </dsp:txXfrm>
    </dsp:sp>
    <dsp:sp modelId="{8D36CD29-6336-4701-895F-8F42EA9FCE76}">
      <dsp:nvSpPr>
        <dsp:cNvPr id="0" name=""/>
        <dsp:cNvSpPr/>
      </dsp:nvSpPr>
      <dsp:spPr>
        <a:xfrm>
          <a:off x="1842480" y="2074298"/>
          <a:ext cx="798715" cy="7987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FC5D4A-96DD-4FF0-BD38-1D1184B3969B}">
      <dsp:nvSpPr>
        <dsp:cNvPr id="0" name=""/>
        <dsp:cNvSpPr/>
      </dsp:nvSpPr>
      <dsp:spPr>
        <a:xfrm rot="10800000">
          <a:off x="2241838" y="3111437"/>
          <a:ext cx="8107679" cy="798715"/>
        </a:xfrm>
        <a:prstGeom prst="homePlate">
          <a:avLst/>
        </a:prstGeom>
        <a:gradFill rotWithShape="0">
          <a:gsLst>
            <a:gs pos="0">
              <a:schemeClr val="accent3">
                <a:hueOff val="7907173"/>
                <a:satOff val="-3895"/>
                <a:lumOff val="13823"/>
                <a:alphaOff val="0"/>
                <a:tint val="85000"/>
                <a:shade val="98000"/>
                <a:satMod val="110000"/>
                <a:lumMod val="103000"/>
              </a:schemeClr>
            </a:gs>
            <a:gs pos="50000">
              <a:schemeClr val="accent3">
                <a:hueOff val="7907173"/>
                <a:satOff val="-3895"/>
                <a:lumOff val="13823"/>
                <a:alphaOff val="0"/>
                <a:shade val="85000"/>
                <a:satMod val="105000"/>
                <a:lumMod val="100000"/>
              </a:schemeClr>
            </a:gs>
            <a:gs pos="100000">
              <a:schemeClr val="accent3">
                <a:hueOff val="7907173"/>
                <a:satOff val="-3895"/>
                <a:lumOff val="13823"/>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221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Price</a:t>
          </a:r>
        </a:p>
        <a:p>
          <a:pPr marL="0" lvl="0" indent="0" algn="ctr" defTabSz="844550">
            <a:lnSpc>
              <a:spcPct val="90000"/>
            </a:lnSpc>
            <a:spcBef>
              <a:spcPct val="0"/>
            </a:spcBef>
            <a:spcAft>
              <a:spcPct val="35000"/>
            </a:spcAft>
            <a:buNone/>
          </a:pPr>
          <a:r>
            <a:rPr lang="en-US" sz="1900" kern="1200" dirty="0"/>
            <a:t>Based on competitors  </a:t>
          </a:r>
        </a:p>
      </dsp:txBody>
      <dsp:txXfrm rot="10800000">
        <a:off x="2441517" y="3111437"/>
        <a:ext cx="7908000" cy="798715"/>
      </dsp:txXfrm>
    </dsp:sp>
    <dsp:sp modelId="{F519FC60-7834-43ED-967C-15C5C1A68DE9}">
      <dsp:nvSpPr>
        <dsp:cNvPr id="0" name=""/>
        <dsp:cNvSpPr/>
      </dsp:nvSpPr>
      <dsp:spPr>
        <a:xfrm>
          <a:off x="1842480" y="3111437"/>
          <a:ext cx="798715" cy="7987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FB34D3-133D-4E76-A8D6-04D4174464C2}">
      <dsp:nvSpPr>
        <dsp:cNvPr id="0" name=""/>
        <dsp:cNvSpPr/>
      </dsp:nvSpPr>
      <dsp:spPr>
        <a:xfrm rot="10800000">
          <a:off x="2241838" y="4148575"/>
          <a:ext cx="8107679" cy="798715"/>
        </a:xfrm>
        <a:prstGeom prst="homePlate">
          <a:avLst/>
        </a:prstGeom>
        <a:gradFill rotWithShape="0">
          <a:gsLst>
            <a:gs pos="0">
              <a:schemeClr val="accent3">
                <a:hueOff val="10542897"/>
                <a:satOff val="-5193"/>
                <a:lumOff val="18430"/>
                <a:alphaOff val="0"/>
                <a:tint val="85000"/>
                <a:shade val="98000"/>
                <a:satMod val="110000"/>
                <a:lumMod val="103000"/>
              </a:schemeClr>
            </a:gs>
            <a:gs pos="50000">
              <a:schemeClr val="accent3">
                <a:hueOff val="10542897"/>
                <a:satOff val="-5193"/>
                <a:lumOff val="18430"/>
                <a:alphaOff val="0"/>
                <a:shade val="85000"/>
                <a:satMod val="105000"/>
                <a:lumMod val="100000"/>
              </a:schemeClr>
            </a:gs>
            <a:gs pos="100000">
              <a:schemeClr val="accent3">
                <a:hueOff val="10542897"/>
                <a:satOff val="-5193"/>
                <a:lumOff val="1843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2211"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a:t>Place </a:t>
          </a:r>
        </a:p>
        <a:p>
          <a:pPr marL="0" lvl="0" indent="0" algn="ctr" defTabSz="844550">
            <a:lnSpc>
              <a:spcPct val="90000"/>
            </a:lnSpc>
            <a:spcBef>
              <a:spcPct val="0"/>
            </a:spcBef>
            <a:spcAft>
              <a:spcPct val="35000"/>
            </a:spcAft>
            <a:buNone/>
          </a:pPr>
          <a:r>
            <a:rPr lang="en-US" sz="1900" kern="1200" dirty="0"/>
            <a:t>Eight locations around the world </a:t>
          </a:r>
        </a:p>
      </dsp:txBody>
      <dsp:txXfrm rot="10800000">
        <a:off x="2441517" y="4148575"/>
        <a:ext cx="7908000" cy="798715"/>
      </dsp:txXfrm>
    </dsp:sp>
    <dsp:sp modelId="{5051278F-42BC-47EE-A8BD-1464FE6F5236}">
      <dsp:nvSpPr>
        <dsp:cNvPr id="0" name=""/>
        <dsp:cNvSpPr/>
      </dsp:nvSpPr>
      <dsp:spPr>
        <a:xfrm>
          <a:off x="1842480" y="4148575"/>
          <a:ext cx="798715" cy="79871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9CAB8-EA46-4D00-BD0C-A18D33AB1611}">
      <dsp:nvSpPr>
        <dsp:cNvPr id="0" name=""/>
        <dsp:cNvSpPr/>
      </dsp:nvSpPr>
      <dsp:spPr>
        <a:xfrm>
          <a:off x="2706199" y="2087346"/>
          <a:ext cx="6048644" cy="1622171"/>
        </a:xfrm>
        <a:prstGeom prst="roundRect">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29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company’s promotional strategies are very fine as it let the customer follows the product through its promotional channel. The promotional channel of the company starts with electronic media, following the same on print media along with the bill boards, coupons, and sign boards. </a:t>
          </a:r>
        </a:p>
      </dsp:txBody>
      <dsp:txXfrm>
        <a:off x="2785387" y="2166534"/>
        <a:ext cx="5890268" cy="1463795"/>
      </dsp:txXfrm>
    </dsp:sp>
    <dsp:sp modelId="{03742A04-4B4C-4A10-B766-33D87B3A6719}">
      <dsp:nvSpPr>
        <dsp:cNvPr id="0" name=""/>
        <dsp:cNvSpPr/>
      </dsp:nvSpPr>
      <dsp:spPr>
        <a:xfrm>
          <a:off x="1028918" y="497357"/>
          <a:ext cx="2804302" cy="28047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50800" dist="15875" dir="5400000" algn="ctr" rotWithShape="0">
            <a:srgbClr val="000000">
              <a:alpha val="6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99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18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D62726E-379B-B349-9EED-81ED093FA806}" type="datetimeFigureOut">
              <a:rPr lang="en-US" smtClean="0"/>
              <a:pPr/>
              <a:t>4/15/2017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5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3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DFA1846-DA80-1C48-A609-854EA85C59AD}" type="datetimeFigureOut">
              <a:rPr lang="en-US" smtClean="0"/>
              <a:pPr/>
              <a:t>4/15/2017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7269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75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7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06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54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06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B482E8-6E0E-1B4F-B1FD-C69DB9E858D9}" type="datetimeFigureOut">
              <a:rPr lang="en-US" smtClean="0"/>
              <a:pPr/>
              <a:t>4/15/2017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91194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askerville Old Face" panose="02020602080505020303" pitchFamily="18" charset="0"/>
              </a:rPr>
              <a:t>Procter &amp; Gamble </a:t>
            </a:r>
          </a:p>
        </p:txBody>
      </p:sp>
      <p:pic>
        <p:nvPicPr>
          <p:cNvPr id="4" name="Picture 3"/>
          <p:cNvPicPr>
            <a:picLocks noChangeAspect="1"/>
          </p:cNvPicPr>
          <p:nvPr/>
        </p:nvPicPr>
        <p:blipFill>
          <a:blip r:embed="rId2"/>
          <a:stretch>
            <a:fillRect/>
          </a:stretch>
        </p:blipFill>
        <p:spPr>
          <a:xfrm>
            <a:off x="365759" y="465772"/>
            <a:ext cx="1499235" cy="1358593"/>
          </a:xfrm>
          <a:prstGeom prst="rect">
            <a:avLst/>
          </a:prstGeom>
        </p:spPr>
      </p:pic>
      <p:pic>
        <p:nvPicPr>
          <p:cNvPr id="5" name="Picture 4"/>
          <p:cNvPicPr>
            <a:picLocks noChangeAspect="1"/>
          </p:cNvPicPr>
          <p:nvPr/>
        </p:nvPicPr>
        <p:blipFill>
          <a:blip r:embed="rId3"/>
          <a:stretch>
            <a:fillRect/>
          </a:stretch>
        </p:blipFill>
        <p:spPr>
          <a:xfrm>
            <a:off x="365759" y="4247710"/>
            <a:ext cx="4065517" cy="224624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7373171" y="4247710"/>
            <a:ext cx="4464153" cy="2246244"/>
          </a:xfrm>
          <a:prstGeom prst="rect">
            <a:avLst/>
          </a:prstGeom>
        </p:spPr>
      </p:pic>
    </p:spTree>
    <p:extLst>
      <p:ext uri="{BB962C8B-B14F-4D97-AF65-F5344CB8AC3E}">
        <p14:creationId xmlns:p14="http://schemas.microsoft.com/office/powerpoint/2010/main" val="262638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lstStyle/>
          <a:p>
            <a:r>
              <a:rPr lang="en-US" dirty="0">
                <a:latin typeface="Baskerville Old Face" panose="02020602080505020303" pitchFamily="18" charset="0"/>
              </a:rPr>
              <a:t>Conclusion </a:t>
            </a:r>
          </a:p>
        </p:txBody>
      </p:sp>
      <p:pic>
        <p:nvPicPr>
          <p:cNvPr id="3" name="Picture 2"/>
          <p:cNvPicPr>
            <a:picLocks noChangeAspect="1"/>
          </p:cNvPicPr>
          <p:nvPr/>
        </p:nvPicPr>
        <p:blipFill rotWithShape="1">
          <a:blip r:embed="rId2"/>
          <a:srcRect l="13051" t="7960" r="14956" b="5970"/>
          <a:stretch/>
        </p:blipFill>
        <p:spPr>
          <a:xfrm>
            <a:off x="2695777" y="2040834"/>
            <a:ext cx="6798363" cy="3193776"/>
          </a:xfrm>
          <a:prstGeom prst="rect">
            <a:avLst/>
          </a:prstGeom>
          <a:ln>
            <a:noFill/>
          </a:ln>
          <a:scene3d>
            <a:camera prst="orthographicFront"/>
            <a:lightRig rig="threePt" dir="t"/>
          </a:scene3d>
          <a:sp3d>
            <a:bevelT prst="relaxedInset"/>
          </a:sp3d>
        </p:spPr>
      </p:pic>
      <p:sp>
        <p:nvSpPr>
          <p:cNvPr id="4" name="Rectangle 3"/>
          <p:cNvSpPr/>
          <p:nvPr/>
        </p:nvSpPr>
        <p:spPr>
          <a:xfrm>
            <a:off x="0" y="5283851"/>
            <a:ext cx="12192000" cy="1574149"/>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Procter and gamble have been around for hundreds of years. They need to continue to be innovative with their products, keeping up with trends, continue to think about the customer’s needs/wants, continue to work as a unit, make a more sustainable future, make products affordable, making products for people around the world. If they continue to run the company this way, they will be able to be around for years to come. P &amp; G has managed to stay ahead of their competitors, provided products that consumers love, and provide their stakeholders’ and investors with security.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46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COmpany</a:t>
            </a:r>
          </a:p>
        </p:txBody>
      </p:sp>
      <p:sp>
        <p:nvSpPr>
          <p:cNvPr id="4" name="Text Placeholder 3"/>
          <p:cNvSpPr>
            <a:spLocks noGrp="1"/>
          </p:cNvSpPr>
          <p:nvPr>
            <p:ph type="body" sz="half" idx="2"/>
          </p:nvPr>
        </p:nvSpPr>
        <p:spPr>
          <a:xfrm>
            <a:off x="7790687" y="2150620"/>
            <a:ext cx="4176026" cy="4303189"/>
          </a:xfrm>
        </p:spPr>
        <p:txBody>
          <a:bodyPr>
            <a:normAutofit/>
          </a:bodyPr>
          <a:lstStyle/>
          <a:p>
            <a:r>
              <a:rPr lang="en-US" dirty="0">
                <a:latin typeface="Times New Roman" panose="02020603050405020304" pitchFamily="18" charset="0"/>
                <a:cs typeface="Times New Roman" panose="02020603050405020304" pitchFamily="18" charset="0"/>
              </a:rPr>
              <a:t>William Procter, emigrating from England, established himself as a candle maker in Cincinnati. James Gamble, an immigrant from Ireland, apprenticed himself as a soap maker. They might never have met had they not married sisters — Olivia and Elizabeth Norris. It was their father, Alexander Norris that noted his two new sons-in-law were competing for the same raw materials. He suggested they become business partners. What began as a family-run candle and soap business would eventually grow into the largest and most profitable consumer goods company in the world.</a:t>
            </a:r>
          </a:p>
        </p:txBody>
      </p:sp>
      <p:pic>
        <p:nvPicPr>
          <p:cNvPr id="8" name="Picture 7"/>
          <p:cNvPicPr>
            <a:picLocks noChangeAspect="1"/>
          </p:cNvPicPr>
          <p:nvPr/>
        </p:nvPicPr>
        <p:blipFill rotWithShape="1">
          <a:blip r:embed="rId2"/>
          <a:srcRect l="3586" t="40433" r="50544" b="15731"/>
          <a:stretch/>
        </p:blipFill>
        <p:spPr>
          <a:xfrm>
            <a:off x="251791" y="2211493"/>
            <a:ext cx="7168101" cy="4242316"/>
          </a:xfrm>
          <a:prstGeom prst="rect">
            <a:avLst/>
          </a:prstGeom>
        </p:spPr>
      </p:pic>
    </p:spTree>
    <p:extLst>
      <p:ext uri="{BB962C8B-B14F-4D97-AF65-F5344CB8AC3E}">
        <p14:creationId xmlns:p14="http://schemas.microsoft.com/office/powerpoint/2010/main" val="122080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Vision Statement</a:t>
            </a:r>
          </a:p>
        </p:txBody>
      </p:sp>
      <p:sp>
        <p:nvSpPr>
          <p:cNvPr id="3" name="Content Placeholder 2"/>
          <p:cNvSpPr>
            <a:spLocks noGrp="1"/>
          </p:cNvSpPr>
          <p:nvPr>
            <p:ph idx="1"/>
          </p:nvPr>
        </p:nvSpPr>
        <p:spPr/>
        <p:txBody>
          <a:bodyPr/>
          <a:lstStyle/>
          <a:p>
            <a:pPr marL="0" indent="0" algn="ctr">
              <a:buNone/>
            </a:pPr>
            <a:r>
              <a:rPr lang="en-US" dirty="0">
                <a:latin typeface="Baskerville Old Face" panose="02020602080505020303" pitchFamily="18" charset="0"/>
              </a:rPr>
              <a:t>Be, and be recognized as, the best consumer products and services company in the world.</a:t>
            </a:r>
          </a:p>
          <a:p>
            <a:endParaRPr lang="en-US" dirty="0"/>
          </a:p>
        </p:txBody>
      </p:sp>
      <p:pic>
        <p:nvPicPr>
          <p:cNvPr id="4" name="Picture 3" descr="MC150MediaLiteracy - writing assignment one"/>
          <p:cNvPicPr>
            <a:picLocks noChangeAspect="1"/>
          </p:cNvPicPr>
          <p:nvPr/>
        </p:nvPicPr>
        <p:blipFill>
          <a:blip r:embed="rId2"/>
          <a:stretch>
            <a:fillRect/>
          </a:stretch>
        </p:blipFill>
        <p:spPr>
          <a:xfrm>
            <a:off x="3382819" y="2664328"/>
            <a:ext cx="5238750" cy="4048125"/>
          </a:xfrm>
          <a:prstGeom prst="rect">
            <a:avLst/>
          </a:prstGeom>
          <a:ln>
            <a:noFill/>
          </a:ln>
          <a:effectLst>
            <a:softEdge rad="112500"/>
          </a:effectLst>
        </p:spPr>
      </p:pic>
    </p:spTree>
    <p:extLst>
      <p:ext uri="{BB962C8B-B14F-4D97-AF65-F5344CB8AC3E}">
        <p14:creationId xmlns:p14="http://schemas.microsoft.com/office/powerpoint/2010/main" val="271783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Products</a:t>
            </a:r>
            <a:r>
              <a:rPr lang="en-US" dirty="0"/>
              <a:t> </a:t>
            </a:r>
          </a:p>
        </p:txBody>
      </p:sp>
      <p:pic>
        <p:nvPicPr>
          <p:cNvPr id="4" name="Content Placeholder 3"/>
          <p:cNvPicPr>
            <a:picLocks noGrp="1" noChangeAspect="1"/>
          </p:cNvPicPr>
          <p:nvPr>
            <p:ph type="pic" idx="1"/>
          </p:nvPr>
        </p:nvPicPr>
        <p:blipFill rotWithShape="1">
          <a:blip r:embed="rId2"/>
          <a:srcRect l="6214" t="10418" r="6214" b="10431"/>
          <a:stretch/>
        </p:blipFill>
        <p:spPr>
          <a:xfrm>
            <a:off x="109180" y="1951631"/>
            <a:ext cx="9644419" cy="4763068"/>
          </a:xfrm>
        </p:spPr>
      </p:pic>
      <p:sp>
        <p:nvSpPr>
          <p:cNvPr id="5" name="Text Placeholder 4"/>
          <p:cNvSpPr>
            <a:spLocks noGrp="1"/>
          </p:cNvSpPr>
          <p:nvPr>
            <p:ph type="body" sz="half" idx="2"/>
          </p:nvPr>
        </p:nvSpPr>
        <p:spPr>
          <a:xfrm>
            <a:off x="9660834" y="2123325"/>
            <a:ext cx="2271949" cy="3429000"/>
          </a:xfrm>
        </p:spPr>
        <p:txBody>
          <a:bodyPr/>
          <a:lstStyle/>
          <a:p>
            <a:pPr algn="ctr"/>
            <a:r>
              <a:rPr lang="en-US" dirty="0"/>
              <a:t>P &amp; G is focusing on 10 product categories with about 65 brands. P &amp; G is a leader in all these categories, with significant growth potential .</a:t>
            </a:r>
          </a:p>
        </p:txBody>
      </p:sp>
    </p:spTree>
    <p:extLst>
      <p:ext uri="{BB962C8B-B14F-4D97-AF65-F5344CB8AC3E}">
        <p14:creationId xmlns:p14="http://schemas.microsoft.com/office/powerpoint/2010/main" val="377408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Internal analysis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232123"/>
              </p:ext>
            </p:extLst>
          </p:nvPr>
        </p:nvGraphicFramePr>
        <p:xfrm>
          <a:off x="150125" y="2011363"/>
          <a:ext cx="11873553" cy="484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6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External Analysis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5846965"/>
              </p:ext>
            </p:extLst>
          </p:nvPr>
        </p:nvGraphicFramePr>
        <p:xfrm>
          <a:off x="0" y="1792936"/>
          <a:ext cx="12192000" cy="506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68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strategies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031697"/>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8753396" y="2939485"/>
            <a:ext cx="3225288" cy="2573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3443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Marketing strategies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5682714"/>
              </p:ext>
            </p:extLst>
          </p:nvPr>
        </p:nvGraphicFramePr>
        <p:xfrm>
          <a:off x="0" y="1910686"/>
          <a:ext cx="12191999" cy="494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5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Promotional strategies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649298"/>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04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10211</TotalTime>
  <Words>519</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Baskerville Old Face</vt:lpstr>
      <vt:lpstr>Calibri</vt:lpstr>
      <vt:lpstr>Corbel</vt:lpstr>
      <vt:lpstr>Times New Roman</vt:lpstr>
      <vt:lpstr>Wingdings</vt:lpstr>
      <vt:lpstr>Banded</vt:lpstr>
      <vt:lpstr>Procter &amp; Gamble </vt:lpstr>
      <vt:lpstr>COmpany</vt:lpstr>
      <vt:lpstr>Vision Statement</vt:lpstr>
      <vt:lpstr>Products </vt:lpstr>
      <vt:lpstr>Internal analysis</vt:lpstr>
      <vt:lpstr>External Analysis </vt:lpstr>
      <vt:lpstr>strategies</vt:lpstr>
      <vt:lpstr>Marketing strategies </vt:lpstr>
      <vt:lpstr>Promotional strategies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Procter &amp; Gamble</dc:title>
  <dc:creator>Marquez, Antoinette V</dc:creator>
  <cp:lastModifiedBy>Marquez, Antoinette V</cp:lastModifiedBy>
  <cp:revision>31</cp:revision>
  <dcterms:created xsi:type="dcterms:W3CDTF">2017-04-06T21:31:01Z</dcterms:created>
  <dcterms:modified xsi:type="dcterms:W3CDTF">2017-04-17T18:25:20Z</dcterms:modified>
</cp:coreProperties>
</file>